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61" r:id="rId6"/>
    <p:sldId id="26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8" r:id="rId16"/>
    <p:sldId id="299" r:id="rId17"/>
    <p:sldId id="287" r:id="rId18"/>
    <p:sldId id="288" r:id="rId19"/>
    <p:sldId id="289" r:id="rId20"/>
    <p:sldId id="290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144" autoAdjust="0"/>
  </p:normalViewPr>
  <p:slideViewPr>
    <p:cSldViewPr snapToGrid="0">
      <p:cViewPr varScale="1">
        <p:scale>
          <a:sx n="44" d="100"/>
          <a:sy n="44" d="100"/>
        </p:scale>
        <p:origin x="1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does diversity mean?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atin typeface="+mn-lt"/>
            </a:rPr>
            <a:t>A London based dance group who won Britain’s Got Talent in 2009.</a:t>
          </a:r>
          <a:endParaRPr lang="en-GB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Respecting different people’s individual identities, culture, race, gender and beliefs.</a:t>
          </a:r>
          <a:endParaRPr lang="en-GB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It makes a person who they are.</a:t>
          </a:r>
          <a:endParaRPr lang="en-GB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When you don’t judge others for what they look like.</a:t>
          </a:r>
          <a:endParaRPr lang="en-GB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DA9D771A-3B4F-4101-993C-3C6D6C6E6908}" type="presOf" srcId="{E0B522FC-4AC5-4BFE-B889-8A3DAA90B206}" destId="{DA0EB464-9292-4369-B4E3-E4A5ECC2CD7B}" srcOrd="0" destOrd="0" presId="urn:microsoft.com/office/officeart/2005/8/layout/hierarchy4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74131920-FF64-4678-AC4E-B5FEA30C416A}" type="presOf" srcId="{FDFB0F61-1A29-4538-A568-6F9CB5EF0E88}" destId="{A8C0D2EC-064D-4954-AEBD-FF57359DD6F6}" srcOrd="0" destOrd="0" presId="urn:microsoft.com/office/officeart/2005/8/layout/hierarchy4"/>
    <dgm:cxn modelId="{78FD0F6B-FDD6-4E6A-B22F-0270CC2BE20D}" type="presOf" srcId="{F540DDA9-B14F-4B10-B761-3D12A2B08867}" destId="{8AF4561F-2E19-4FA7-9D7E-98E6ED9B0A07}" srcOrd="0" destOrd="0" presId="urn:microsoft.com/office/officeart/2005/8/layout/hierarchy4"/>
    <dgm:cxn modelId="{2FB7CD92-2318-4D14-8D6B-6D2766626F25}" type="presOf" srcId="{0D322EC0-7C66-4175-81BE-38CAF49A7C1F}" destId="{FE6F1953-E956-4263-9AED-6325770F2753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42F99EF2-9099-4ABB-909C-23BEA7D5D4FF}" type="presOf" srcId="{303B7851-8968-449B-947D-7FFEADEACC3C}" destId="{B1FBED3F-94BC-4FF5-BD84-6914CFC5009B}" srcOrd="0" destOrd="0" presId="urn:microsoft.com/office/officeart/2005/8/layout/hierarchy4"/>
    <dgm:cxn modelId="{BB6D59EA-468C-4A3D-AACE-52D50E4D0C57}" type="presOf" srcId="{EF0EDE4F-C621-4C88-ADC8-F062B9FACCE1}" destId="{EA580518-344B-44C4-90E1-45BC6E2CDFE4}" srcOrd="0" destOrd="0" presId="urn:microsoft.com/office/officeart/2005/8/layout/hierarchy4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A6C66769-264E-4983-B53E-FA1B7DD35C25}" type="presOf" srcId="{0ED9B2E1-6114-40A8-8E4D-5B7316ED8348}" destId="{718DA983-F794-4A25-B926-77C03E6D750A}" srcOrd="0" destOrd="0" presId="urn:microsoft.com/office/officeart/2005/8/layout/hierarchy4"/>
    <dgm:cxn modelId="{461061A0-7F2F-45D5-BC4C-B93D68FACEBF}" type="presOf" srcId="{7161C2AC-C139-4D9C-8AA1-5434628EDF22}" destId="{D68D027D-8A75-44D1-A8AD-4CE32D826269}" srcOrd="0" destOrd="0" presId="urn:microsoft.com/office/officeart/2005/8/layout/hierarchy4"/>
    <dgm:cxn modelId="{E43608F7-DB84-464A-A3E6-91E995D4E3C7}" type="presOf" srcId="{DAB97FCB-CF53-4C42-A3DD-F6210FA10717}" destId="{3D7C5423-C990-4F32-9C7C-ACA4319A3807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BCB409A3-AB21-4D6E-AA98-3AD3E86177B5}" type="presOf" srcId="{F9E6F5B0-0EF5-4878-A666-4B06628F89A9}" destId="{13C26686-A5ED-43B5-A8EA-EB9932D60008}" srcOrd="0" destOrd="0" presId="urn:microsoft.com/office/officeart/2005/8/layout/hierarchy4"/>
    <dgm:cxn modelId="{0B90B38E-4128-4C1F-AAAE-397D2351A713}" type="presParOf" srcId="{718DA983-F794-4A25-B926-77C03E6D750A}" destId="{699826ED-7F19-48DC-A18F-F522648F9D58}" srcOrd="0" destOrd="0" presId="urn:microsoft.com/office/officeart/2005/8/layout/hierarchy4"/>
    <dgm:cxn modelId="{ED5C3AF7-90C2-47A0-99C2-F3D2F3A12301}" type="presParOf" srcId="{699826ED-7F19-48DC-A18F-F522648F9D58}" destId="{EA580518-344B-44C4-90E1-45BC6E2CDFE4}" srcOrd="0" destOrd="0" presId="urn:microsoft.com/office/officeart/2005/8/layout/hierarchy4"/>
    <dgm:cxn modelId="{C0B83F26-1204-4EEF-901F-996697B40417}" type="presParOf" srcId="{699826ED-7F19-48DC-A18F-F522648F9D58}" destId="{0DE1B3A7-2B94-4ED2-B9A8-35734CF115EF}" srcOrd="1" destOrd="0" presId="urn:microsoft.com/office/officeart/2005/8/layout/hierarchy4"/>
    <dgm:cxn modelId="{EF4E1E42-B770-44F1-9BD6-90009DF71626}" type="presParOf" srcId="{699826ED-7F19-48DC-A18F-F522648F9D58}" destId="{A94C045F-EB63-4A9A-8FD7-2ED314FAAE91}" srcOrd="2" destOrd="0" presId="urn:microsoft.com/office/officeart/2005/8/layout/hierarchy4"/>
    <dgm:cxn modelId="{B6904AA8-14F0-4E4A-8265-5CD7582A123C}" type="presParOf" srcId="{A94C045F-EB63-4A9A-8FD7-2ED314FAAE91}" destId="{87528936-9CD1-4A1A-AFAC-A1075152BDFC}" srcOrd="0" destOrd="0" presId="urn:microsoft.com/office/officeart/2005/8/layout/hierarchy4"/>
    <dgm:cxn modelId="{EC0C578B-9C15-4F6E-86B9-1990A0C0A13C}" type="presParOf" srcId="{87528936-9CD1-4A1A-AFAC-A1075152BDFC}" destId="{B1FBED3F-94BC-4FF5-BD84-6914CFC5009B}" srcOrd="0" destOrd="0" presId="urn:microsoft.com/office/officeart/2005/8/layout/hierarchy4"/>
    <dgm:cxn modelId="{F762F81D-194A-44F4-AA3C-855278E41CBA}" type="presParOf" srcId="{87528936-9CD1-4A1A-AFAC-A1075152BDFC}" destId="{788BB3CC-693A-4D03-B474-8DC0FCE5BCC8}" srcOrd="1" destOrd="0" presId="urn:microsoft.com/office/officeart/2005/8/layout/hierarchy4"/>
    <dgm:cxn modelId="{3991FB5F-AEF2-4F28-A64E-15723386EF57}" type="presParOf" srcId="{87528936-9CD1-4A1A-AFAC-A1075152BDFC}" destId="{05FFC0F0-5F5D-4D94-8593-595BC297CCE8}" srcOrd="2" destOrd="0" presId="urn:microsoft.com/office/officeart/2005/8/layout/hierarchy4"/>
    <dgm:cxn modelId="{E8E905A7-40F1-4D7B-8370-97A98E4E6B2A}" type="presParOf" srcId="{05FFC0F0-5F5D-4D94-8593-595BC297CCE8}" destId="{E3E291BD-8965-4F7F-BFF5-1DEA99871A38}" srcOrd="0" destOrd="0" presId="urn:microsoft.com/office/officeart/2005/8/layout/hierarchy4"/>
    <dgm:cxn modelId="{4CEEC8AA-B8D1-4057-8D17-616EFE680060}" type="presParOf" srcId="{E3E291BD-8965-4F7F-BFF5-1DEA99871A38}" destId="{FE6F1953-E956-4263-9AED-6325770F2753}" srcOrd="0" destOrd="0" presId="urn:microsoft.com/office/officeart/2005/8/layout/hierarchy4"/>
    <dgm:cxn modelId="{38982C69-DF9A-42FA-BDDD-1208ACB3CB7A}" type="presParOf" srcId="{E3E291BD-8965-4F7F-BFF5-1DEA99871A38}" destId="{906FD9E0-8F53-41CA-9756-367B1818DC36}" srcOrd="1" destOrd="0" presId="urn:microsoft.com/office/officeart/2005/8/layout/hierarchy4"/>
    <dgm:cxn modelId="{952A3ED3-3407-4960-BC06-1E1887407BF7}" type="presParOf" srcId="{A94C045F-EB63-4A9A-8FD7-2ED314FAAE91}" destId="{94A94098-7625-4723-8A8D-48257D28736C}" srcOrd="1" destOrd="0" presId="urn:microsoft.com/office/officeart/2005/8/layout/hierarchy4"/>
    <dgm:cxn modelId="{1954D505-6F72-4693-950D-248239684F95}" type="presParOf" srcId="{A94C045F-EB63-4A9A-8FD7-2ED314FAAE91}" destId="{E0F0A50B-BF3C-406F-B498-E8BBAFFF7ADD}" srcOrd="2" destOrd="0" presId="urn:microsoft.com/office/officeart/2005/8/layout/hierarchy4"/>
    <dgm:cxn modelId="{B78F1754-9494-40F2-BB9C-8A314416C5B8}" type="presParOf" srcId="{E0F0A50B-BF3C-406F-B498-E8BBAFFF7ADD}" destId="{D68D027D-8A75-44D1-A8AD-4CE32D826269}" srcOrd="0" destOrd="0" presId="urn:microsoft.com/office/officeart/2005/8/layout/hierarchy4"/>
    <dgm:cxn modelId="{57F38C7D-1226-44C9-A588-00F8FCD55156}" type="presParOf" srcId="{E0F0A50B-BF3C-406F-B498-E8BBAFFF7ADD}" destId="{A340E6AA-1356-4AA5-AAD3-7DD283620688}" srcOrd="1" destOrd="0" presId="urn:microsoft.com/office/officeart/2005/8/layout/hierarchy4"/>
    <dgm:cxn modelId="{DF4B0EC5-6DF0-4964-BD18-25A891E987D1}" type="presParOf" srcId="{E0F0A50B-BF3C-406F-B498-E8BBAFFF7ADD}" destId="{8556F9DF-5CFF-409F-820B-8168D6C75439}" srcOrd="2" destOrd="0" presId="urn:microsoft.com/office/officeart/2005/8/layout/hierarchy4"/>
    <dgm:cxn modelId="{7310A50D-A0A2-4976-86BE-A8971809F4CE}" type="presParOf" srcId="{8556F9DF-5CFF-409F-820B-8168D6C75439}" destId="{F753A416-5117-4734-8F7E-1A22B83B5D3F}" srcOrd="0" destOrd="0" presId="urn:microsoft.com/office/officeart/2005/8/layout/hierarchy4"/>
    <dgm:cxn modelId="{A02B51C8-B9E4-4A81-85BA-769723FCF056}" type="presParOf" srcId="{F753A416-5117-4734-8F7E-1A22B83B5D3F}" destId="{13C26686-A5ED-43B5-A8EA-EB9932D60008}" srcOrd="0" destOrd="0" presId="urn:microsoft.com/office/officeart/2005/8/layout/hierarchy4"/>
    <dgm:cxn modelId="{46FBC458-133D-42C7-9587-A1F09E50A66B}" type="presParOf" srcId="{F753A416-5117-4734-8F7E-1A22B83B5D3F}" destId="{B7F0C349-388D-49B8-9F9D-DB755A22ED71}" srcOrd="1" destOrd="0" presId="urn:microsoft.com/office/officeart/2005/8/layout/hierarchy4"/>
    <dgm:cxn modelId="{77505ACF-CDD7-46C6-B314-FCD852B48F59}" type="presParOf" srcId="{A94C045F-EB63-4A9A-8FD7-2ED314FAAE91}" destId="{E31F3E92-2E5C-4263-AD07-45781D9E932C}" srcOrd="3" destOrd="0" presId="urn:microsoft.com/office/officeart/2005/8/layout/hierarchy4"/>
    <dgm:cxn modelId="{2C0D43F2-2023-474A-BCCC-F8CD8901ADFA}" type="presParOf" srcId="{A94C045F-EB63-4A9A-8FD7-2ED314FAAE91}" destId="{12A11434-BE92-4859-88B4-46A050D20E3B}" srcOrd="4" destOrd="0" presId="urn:microsoft.com/office/officeart/2005/8/layout/hierarchy4"/>
    <dgm:cxn modelId="{E3845A51-C734-4419-B404-18C6155161AB}" type="presParOf" srcId="{12A11434-BE92-4859-88B4-46A050D20E3B}" destId="{3D7C5423-C990-4F32-9C7C-ACA4319A3807}" srcOrd="0" destOrd="0" presId="urn:microsoft.com/office/officeart/2005/8/layout/hierarchy4"/>
    <dgm:cxn modelId="{7C400025-BC26-4874-93CE-BB179B582A5F}" type="presParOf" srcId="{12A11434-BE92-4859-88B4-46A050D20E3B}" destId="{E6F02F10-C335-4AED-AEE8-8456F8E1211A}" srcOrd="1" destOrd="0" presId="urn:microsoft.com/office/officeart/2005/8/layout/hierarchy4"/>
    <dgm:cxn modelId="{D192B6EF-0EF9-471B-899B-DB2CA07A23B4}" type="presParOf" srcId="{12A11434-BE92-4859-88B4-46A050D20E3B}" destId="{E5C5155E-BE95-48B1-8404-2558CA053075}" srcOrd="2" destOrd="0" presId="urn:microsoft.com/office/officeart/2005/8/layout/hierarchy4"/>
    <dgm:cxn modelId="{71C6D0CA-D66F-4F99-9B38-766D4ADFD85B}" type="presParOf" srcId="{E5C5155E-BE95-48B1-8404-2558CA053075}" destId="{43414149-231E-409A-B683-CEF84318DEF9}" srcOrd="0" destOrd="0" presId="urn:microsoft.com/office/officeart/2005/8/layout/hierarchy4"/>
    <dgm:cxn modelId="{2385270A-6ABD-40D1-B735-C60A8FED993F}" type="presParOf" srcId="{43414149-231E-409A-B683-CEF84318DEF9}" destId="{A8C0D2EC-064D-4954-AEBD-FF57359DD6F6}" srcOrd="0" destOrd="0" presId="urn:microsoft.com/office/officeart/2005/8/layout/hierarchy4"/>
    <dgm:cxn modelId="{A9092ABA-C55F-40DB-BAD1-45C7D2C88466}" type="presParOf" srcId="{43414149-231E-409A-B683-CEF84318DEF9}" destId="{BAA8C90E-4048-47D3-AE71-95916B1EABBA}" srcOrd="1" destOrd="0" presId="urn:microsoft.com/office/officeart/2005/8/layout/hierarchy4"/>
    <dgm:cxn modelId="{126C14BA-B247-4B62-ADF7-E5F1F483C581}" type="presParOf" srcId="{A94C045F-EB63-4A9A-8FD7-2ED314FAAE91}" destId="{4386BE28-5B61-40D3-A3BE-0A7DD77E178C}" srcOrd="5" destOrd="0" presId="urn:microsoft.com/office/officeart/2005/8/layout/hierarchy4"/>
    <dgm:cxn modelId="{9AA656A0-6914-4089-A379-E1F9D8D5ED43}" type="presParOf" srcId="{A94C045F-EB63-4A9A-8FD7-2ED314FAAE91}" destId="{65CE45ED-BAE2-4000-BBA4-F5B60BA30CF5}" srcOrd="6" destOrd="0" presId="urn:microsoft.com/office/officeart/2005/8/layout/hierarchy4"/>
    <dgm:cxn modelId="{9A9156FE-171B-4FE7-AB0C-256A6536D4C1}" type="presParOf" srcId="{65CE45ED-BAE2-4000-BBA4-F5B60BA30CF5}" destId="{8AF4561F-2E19-4FA7-9D7E-98E6ED9B0A07}" srcOrd="0" destOrd="0" presId="urn:microsoft.com/office/officeart/2005/8/layout/hierarchy4"/>
    <dgm:cxn modelId="{8A142A97-5204-4BE9-923D-59E597645098}" type="presParOf" srcId="{65CE45ED-BAE2-4000-BBA4-F5B60BA30CF5}" destId="{8582F8D0-CC88-455B-9C51-F58211531133}" srcOrd="1" destOrd="0" presId="urn:microsoft.com/office/officeart/2005/8/layout/hierarchy4"/>
    <dgm:cxn modelId="{A9636263-B3A1-4858-9E5C-371686D3FD27}" type="presParOf" srcId="{65CE45ED-BAE2-4000-BBA4-F5B60BA30CF5}" destId="{8957598C-C461-4A7D-9A9D-26F96052D04B}" srcOrd="2" destOrd="0" presId="urn:microsoft.com/office/officeart/2005/8/layout/hierarchy4"/>
    <dgm:cxn modelId="{3CD89230-1818-4183-BCE6-73A24C7473BA}" type="presParOf" srcId="{8957598C-C461-4A7D-9A9D-26F96052D04B}" destId="{366A08B5-484C-4306-B939-2933F4CD6C5C}" srcOrd="0" destOrd="0" presId="urn:microsoft.com/office/officeart/2005/8/layout/hierarchy4"/>
    <dgm:cxn modelId="{60A5E2C9-42EA-40F1-BAB6-F987BACC49E2}" type="presParOf" srcId="{366A08B5-484C-4306-B939-2933F4CD6C5C}" destId="{DA0EB464-9292-4369-B4E3-E4A5ECC2CD7B}" srcOrd="0" destOrd="0" presId="urn:microsoft.com/office/officeart/2005/8/layout/hierarchy4"/>
    <dgm:cxn modelId="{7BB6BB27-F354-4C05-B1C3-B4F47A65299E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38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percentage of our FJYPB members are confident to be open about their diversity?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25%</a:t>
          </a: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42%</a:t>
          </a: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78%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16%</a:t>
          </a:r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690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EAFFB331-5DF3-40E7-BA18-52B977708E1A}" type="presOf" srcId="{7161C2AC-C139-4D9C-8AA1-5434628EDF22}" destId="{D68D027D-8A75-44D1-A8AD-4CE32D826269}" srcOrd="0" destOrd="0" presId="urn:microsoft.com/office/officeart/2005/8/layout/hierarchy4"/>
    <dgm:cxn modelId="{6B875A20-1DF7-46A3-86B2-4C688E7D7CDE}" type="presOf" srcId="{F9E6F5B0-0EF5-4878-A666-4B06628F89A9}" destId="{13C26686-A5ED-43B5-A8EA-EB9932D60008}" srcOrd="0" destOrd="0" presId="urn:microsoft.com/office/officeart/2005/8/layout/hierarchy4"/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B47E1552-42D5-430D-A36C-A5D518012D75}" type="presOf" srcId="{FDFB0F61-1A29-4538-A568-6F9CB5EF0E88}" destId="{A8C0D2EC-064D-4954-AEBD-FF57359DD6F6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C786A750-9781-4B1E-9C75-EDCCCDAD1821}" type="presOf" srcId="{303B7851-8968-449B-947D-7FFEADEACC3C}" destId="{B1FBED3F-94BC-4FF5-BD84-6914CFC5009B}" srcOrd="0" destOrd="0" presId="urn:microsoft.com/office/officeart/2005/8/layout/hierarchy4"/>
    <dgm:cxn modelId="{82304D31-ABCF-40F7-87A7-C03103AF61D1}" type="presOf" srcId="{EF0EDE4F-C621-4C88-ADC8-F062B9FACCE1}" destId="{EA580518-344B-44C4-90E1-45BC6E2CDFE4}" srcOrd="0" destOrd="0" presId="urn:microsoft.com/office/officeart/2005/8/layout/hierarchy4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90D8D849-A464-46A9-A233-1C0A2FF5BF25}" type="presOf" srcId="{0D322EC0-7C66-4175-81BE-38CAF49A7C1F}" destId="{FE6F1953-E956-4263-9AED-6325770F2753}" srcOrd="0" destOrd="0" presId="urn:microsoft.com/office/officeart/2005/8/layout/hierarchy4"/>
    <dgm:cxn modelId="{06D69212-B995-43AE-AF77-E1CDC7BFC809}" type="presOf" srcId="{F540DDA9-B14F-4B10-B761-3D12A2B08867}" destId="{8AF4561F-2E19-4FA7-9D7E-98E6ED9B0A07}" srcOrd="0" destOrd="0" presId="urn:microsoft.com/office/officeart/2005/8/layout/hierarchy4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473BC286-4F54-4234-B9AA-AC9C6040D495}" type="presOf" srcId="{DAB97FCB-CF53-4C42-A3DD-F6210FA10717}" destId="{3D7C5423-C990-4F32-9C7C-ACA4319A3807}" srcOrd="0" destOrd="0" presId="urn:microsoft.com/office/officeart/2005/8/layout/hierarchy4"/>
    <dgm:cxn modelId="{FF5D071D-7C98-4CB7-9329-E47C9458DDF9}" type="presOf" srcId="{E0B522FC-4AC5-4BFE-B889-8A3DAA90B206}" destId="{DA0EB464-9292-4369-B4E3-E4A5ECC2CD7B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B3B85AAF-38B6-4337-A3C9-1A870EED6F61}" type="presOf" srcId="{0ED9B2E1-6114-40A8-8E4D-5B7316ED8348}" destId="{718DA983-F794-4A25-B926-77C03E6D750A}" srcOrd="0" destOrd="0" presId="urn:microsoft.com/office/officeart/2005/8/layout/hierarchy4"/>
    <dgm:cxn modelId="{32C0FC95-93BC-427E-95E0-65840F47A6B5}" type="presParOf" srcId="{718DA983-F794-4A25-B926-77C03E6D750A}" destId="{699826ED-7F19-48DC-A18F-F522648F9D58}" srcOrd="0" destOrd="0" presId="urn:microsoft.com/office/officeart/2005/8/layout/hierarchy4"/>
    <dgm:cxn modelId="{986BFAFD-87B5-42EE-8B77-0C1A233A4C00}" type="presParOf" srcId="{699826ED-7F19-48DC-A18F-F522648F9D58}" destId="{EA580518-344B-44C4-90E1-45BC6E2CDFE4}" srcOrd="0" destOrd="0" presId="urn:microsoft.com/office/officeart/2005/8/layout/hierarchy4"/>
    <dgm:cxn modelId="{BC18C6D6-53AE-4A87-9733-C4B96B7E6B33}" type="presParOf" srcId="{699826ED-7F19-48DC-A18F-F522648F9D58}" destId="{0DE1B3A7-2B94-4ED2-B9A8-35734CF115EF}" srcOrd="1" destOrd="0" presId="urn:microsoft.com/office/officeart/2005/8/layout/hierarchy4"/>
    <dgm:cxn modelId="{EB8BBA5C-BCD5-46A0-912D-53644039217C}" type="presParOf" srcId="{699826ED-7F19-48DC-A18F-F522648F9D58}" destId="{A94C045F-EB63-4A9A-8FD7-2ED314FAAE91}" srcOrd="2" destOrd="0" presId="urn:microsoft.com/office/officeart/2005/8/layout/hierarchy4"/>
    <dgm:cxn modelId="{2CA790A5-FB90-41FC-9A7C-B14512E53F41}" type="presParOf" srcId="{A94C045F-EB63-4A9A-8FD7-2ED314FAAE91}" destId="{87528936-9CD1-4A1A-AFAC-A1075152BDFC}" srcOrd="0" destOrd="0" presId="urn:microsoft.com/office/officeart/2005/8/layout/hierarchy4"/>
    <dgm:cxn modelId="{AFC27653-E980-4229-9D83-D1ACE3DC971F}" type="presParOf" srcId="{87528936-9CD1-4A1A-AFAC-A1075152BDFC}" destId="{B1FBED3F-94BC-4FF5-BD84-6914CFC5009B}" srcOrd="0" destOrd="0" presId="urn:microsoft.com/office/officeart/2005/8/layout/hierarchy4"/>
    <dgm:cxn modelId="{56FA0777-3958-4556-B6C2-0E778A5D9F57}" type="presParOf" srcId="{87528936-9CD1-4A1A-AFAC-A1075152BDFC}" destId="{788BB3CC-693A-4D03-B474-8DC0FCE5BCC8}" srcOrd="1" destOrd="0" presId="urn:microsoft.com/office/officeart/2005/8/layout/hierarchy4"/>
    <dgm:cxn modelId="{A8D06648-ADE8-4116-8D05-381397ED5E91}" type="presParOf" srcId="{87528936-9CD1-4A1A-AFAC-A1075152BDFC}" destId="{05FFC0F0-5F5D-4D94-8593-595BC297CCE8}" srcOrd="2" destOrd="0" presId="urn:microsoft.com/office/officeart/2005/8/layout/hierarchy4"/>
    <dgm:cxn modelId="{7DC2B77C-0DCE-4A01-93EA-8DA2DEDB9CD4}" type="presParOf" srcId="{05FFC0F0-5F5D-4D94-8593-595BC297CCE8}" destId="{E3E291BD-8965-4F7F-BFF5-1DEA99871A38}" srcOrd="0" destOrd="0" presId="urn:microsoft.com/office/officeart/2005/8/layout/hierarchy4"/>
    <dgm:cxn modelId="{06C19EB9-B4A7-4826-9ADA-3F772708048E}" type="presParOf" srcId="{E3E291BD-8965-4F7F-BFF5-1DEA99871A38}" destId="{FE6F1953-E956-4263-9AED-6325770F2753}" srcOrd="0" destOrd="0" presId="urn:microsoft.com/office/officeart/2005/8/layout/hierarchy4"/>
    <dgm:cxn modelId="{B8FE8F66-80E3-4BE0-A169-8F663C49E8C4}" type="presParOf" srcId="{E3E291BD-8965-4F7F-BFF5-1DEA99871A38}" destId="{906FD9E0-8F53-41CA-9756-367B1818DC36}" srcOrd="1" destOrd="0" presId="urn:microsoft.com/office/officeart/2005/8/layout/hierarchy4"/>
    <dgm:cxn modelId="{FC23A13F-526A-477E-A34B-EA8F15027AE7}" type="presParOf" srcId="{A94C045F-EB63-4A9A-8FD7-2ED314FAAE91}" destId="{94A94098-7625-4723-8A8D-48257D28736C}" srcOrd="1" destOrd="0" presId="urn:microsoft.com/office/officeart/2005/8/layout/hierarchy4"/>
    <dgm:cxn modelId="{45211B49-B82A-4CD2-8BB5-C4E257660CB3}" type="presParOf" srcId="{A94C045F-EB63-4A9A-8FD7-2ED314FAAE91}" destId="{E0F0A50B-BF3C-406F-B498-E8BBAFFF7ADD}" srcOrd="2" destOrd="0" presId="urn:microsoft.com/office/officeart/2005/8/layout/hierarchy4"/>
    <dgm:cxn modelId="{EE43FEDE-A9ED-495C-8A10-EF5A5F32136B}" type="presParOf" srcId="{E0F0A50B-BF3C-406F-B498-E8BBAFFF7ADD}" destId="{D68D027D-8A75-44D1-A8AD-4CE32D826269}" srcOrd="0" destOrd="0" presId="urn:microsoft.com/office/officeart/2005/8/layout/hierarchy4"/>
    <dgm:cxn modelId="{2FAA4456-EC46-4BF8-AFB7-7662778AF00E}" type="presParOf" srcId="{E0F0A50B-BF3C-406F-B498-E8BBAFFF7ADD}" destId="{A340E6AA-1356-4AA5-AAD3-7DD283620688}" srcOrd="1" destOrd="0" presId="urn:microsoft.com/office/officeart/2005/8/layout/hierarchy4"/>
    <dgm:cxn modelId="{3D4AC252-A8A5-4A73-A575-211F02C2CFD5}" type="presParOf" srcId="{E0F0A50B-BF3C-406F-B498-E8BBAFFF7ADD}" destId="{8556F9DF-5CFF-409F-820B-8168D6C75439}" srcOrd="2" destOrd="0" presId="urn:microsoft.com/office/officeart/2005/8/layout/hierarchy4"/>
    <dgm:cxn modelId="{7B663DB9-E95C-472E-B689-E418D3EED96B}" type="presParOf" srcId="{8556F9DF-5CFF-409F-820B-8168D6C75439}" destId="{F753A416-5117-4734-8F7E-1A22B83B5D3F}" srcOrd="0" destOrd="0" presId="urn:microsoft.com/office/officeart/2005/8/layout/hierarchy4"/>
    <dgm:cxn modelId="{CF0BFDDD-AB75-4B65-82F9-515D6784CCC4}" type="presParOf" srcId="{F753A416-5117-4734-8F7E-1A22B83B5D3F}" destId="{13C26686-A5ED-43B5-A8EA-EB9932D60008}" srcOrd="0" destOrd="0" presId="urn:microsoft.com/office/officeart/2005/8/layout/hierarchy4"/>
    <dgm:cxn modelId="{7C47D363-9529-4820-A49C-D94D584F04FD}" type="presParOf" srcId="{F753A416-5117-4734-8F7E-1A22B83B5D3F}" destId="{B7F0C349-388D-49B8-9F9D-DB755A22ED71}" srcOrd="1" destOrd="0" presId="urn:microsoft.com/office/officeart/2005/8/layout/hierarchy4"/>
    <dgm:cxn modelId="{44540BE4-E2EE-40E2-AB08-D5271858B99E}" type="presParOf" srcId="{A94C045F-EB63-4A9A-8FD7-2ED314FAAE91}" destId="{E31F3E92-2E5C-4263-AD07-45781D9E932C}" srcOrd="3" destOrd="0" presId="urn:microsoft.com/office/officeart/2005/8/layout/hierarchy4"/>
    <dgm:cxn modelId="{84B9166B-E63D-47BA-8D37-5B0CC9AAAC11}" type="presParOf" srcId="{A94C045F-EB63-4A9A-8FD7-2ED314FAAE91}" destId="{12A11434-BE92-4859-88B4-46A050D20E3B}" srcOrd="4" destOrd="0" presId="urn:microsoft.com/office/officeart/2005/8/layout/hierarchy4"/>
    <dgm:cxn modelId="{5B95E0F1-2B65-401B-A270-DF64005CF22C}" type="presParOf" srcId="{12A11434-BE92-4859-88B4-46A050D20E3B}" destId="{3D7C5423-C990-4F32-9C7C-ACA4319A3807}" srcOrd="0" destOrd="0" presId="urn:microsoft.com/office/officeart/2005/8/layout/hierarchy4"/>
    <dgm:cxn modelId="{0FAEA065-DD54-4849-9542-5B5803C50CB8}" type="presParOf" srcId="{12A11434-BE92-4859-88B4-46A050D20E3B}" destId="{E6F02F10-C335-4AED-AEE8-8456F8E1211A}" srcOrd="1" destOrd="0" presId="urn:microsoft.com/office/officeart/2005/8/layout/hierarchy4"/>
    <dgm:cxn modelId="{7CBD95CC-CA51-4C17-AE89-DDCF71E103C2}" type="presParOf" srcId="{12A11434-BE92-4859-88B4-46A050D20E3B}" destId="{E5C5155E-BE95-48B1-8404-2558CA053075}" srcOrd="2" destOrd="0" presId="urn:microsoft.com/office/officeart/2005/8/layout/hierarchy4"/>
    <dgm:cxn modelId="{E7445788-E09C-4766-8800-D3555B8B1693}" type="presParOf" srcId="{E5C5155E-BE95-48B1-8404-2558CA053075}" destId="{43414149-231E-409A-B683-CEF84318DEF9}" srcOrd="0" destOrd="0" presId="urn:microsoft.com/office/officeart/2005/8/layout/hierarchy4"/>
    <dgm:cxn modelId="{2957FE97-642C-47B8-BB83-96C5B5461F3D}" type="presParOf" srcId="{43414149-231E-409A-B683-CEF84318DEF9}" destId="{A8C0D2EC-064D-4954-AEBD-FF57359DD6F6}" srcOrd="0" destOrd="0" presId="urn:microsoft.com/office/officeart/2005/8/layout/hierarchy4"/>
    <dgm:cxn modelId="{091830E9-B2F0-4236-89A6-4DD4C6344E72}" type="presParOf" srcId="{43414149-231E-409A-B683-CEF84318DEF9}" destId="{BAA8C90E-4048-47D3-AE71-95916B1EABBA}" srcOrd="1" destOrd="0" presId="urn:microsoft.com/office/officeart/2005/8/layout/hierarchy4"/>
    <dgm:cxn modelId="{CDB38314-3FFA-4064-8758-69D618A53DD5}" type="presParOf" srcId="{A94C045F-EB63-4A9A-8FD7-2ED314FAAE91}" destId="{4386BE28-5B61-40D3-A3BE-0A7DD77E178C}" srcOrd="5" destOrd="0" presId="urn:microsoft.com/office/officeart/2005/8/layout/hierarchy4"/>
    <dgm:cxn modelId="{9D3C698C-20BE-4327-A3CF-FE93AB648FDC}" type="presParOf" srcId="{A94C045F-EB63-4A9A-8FD7-2ED314FAAE91}" destId="{65CE45ED-BAE2-4000-BBA4-F5B60BA30CF5}" srcOrd="6" destOrd="0" presId="urn:microsoft.com/office/officeart/2005/8/layout/hierarchy4"/>
    <dgm:cxn modelId="{915A61D2-8462-4F7C-BEE9-52F4A2614284}" type="presParOf" srcId="{65CE45ED-BAE2-4000-BBA4-F5B60BA30CF5}" destId="{8AF4561F-2E19-4FA7-9D7E-98E6ED9B0A07}" srcOrd="0" destOrd="0" presId="urn:microsoft.com/office/officeart/2005/8/layout/hierarchy4"/>
    <dgm:cxn modelId="{E572FFCD-9A19-458A-84B5-1BE4411556F5}" type="presParOf" srcId="{65CE45ED-BAE2-4000-BBA4-F5B60BA30CF5}" destId="{8582F8D0-CC88-455B-9C51-F58211531133}" srcOrd="1" destOrd="0" presId="urn:microsoft.com/office/officeart/2005/8/layout/hierarchy4"/>
    <dgm:cxn modelId="{77D643D9-1ED9-45AF-8E5E-97DA632BD6C3}" type="presParOf" srcId="{65CE45ED-BAE2-4000-BBA4-F5B60BA30CF5}" destId="{8957598C-C461-4A7D-9A9D-26F96052D04B}" srcOrd="2" destOrd="0" presId="urn:microsoft.com/office/officeart/2005/8/layout/hierarchy4"/>
    <dgm:cxn modelId="{9AA230D8-CDCA-4CCA-850A-124F6BCB9984}" type="presParOf" srcId="{8957598C-C461-4A7D-9A9D-26F96052D04B}" destId="{366A08B5-484C-4306-B939-2933F4CD6C5C}" srcOrd="0" destOrd="0" presId="urn:microsoft.com/office/officeart/2005/8/layout/hierarchy4"/>
    <dgm:cxn modelId="{209B073D-86B7-4789-AF16-1ED851D5D1F0}" type="presParOf" srcId="{366A08B5-484C-4306-B939-2933F4CD6C5C}" destId="{DA0EB464-9292-4369-B4E3-E4A5ECC2CD7B}" srcOrd="0" destOrd="0" presId="urn:microsoft.com/office/officeart/2005/8/layout/hierarchy4"/>
    <dgm:cxn modelId="{387E82E5-95A6-42B2-A6B7-1932450AD1F4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does diversity look like?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Having groups of people that look and think differently.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It can’t be labelled. It is different for each and every person. 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Everyone being comfortable with themselves.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Culture, gender, class, race, disability and personality.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88F62939-6FA1-4242-9BBF-3187713ADEEF}" type="presOf" srcId="{EF0EDE4F-C621-4C88-ADC8-F062B9FACCE1}" destId="{EA580518-344B-44C4-90E1-45BC6E2CDFE4}" srcOrd="0" destOrd="0" presId="urn:microsoft.com/office/officeart/2005/8/layout/hierarchy4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DC24941E-9D24-4E0A-BCF0-A7A2A8798536}" type="presOf" srcId="{7161C2AC-C139-4D9C-8AA1-5434628EDF22}" destId="{D68D027D-8A75-44D1-A8AD-4CE32D826269}" srcOrd="0" destOrd="0" presId="urn:microsoft.com/office/officeart/2005/8/layout/hierarchy4"/>
    <dgm:cxn modelId="{01CE9909-54F5-4B22-9851-F1CC58B71CA6}" type="presOf" srcId="{F540DDA9-B14F-4B10-B761-3D12A2B08867}" destId="{8AF4561F-2E19-4FA7-9D7E-98E6ED9B0A07}" srcOrd="0" destOrd="0" presId="urn:microsoft.com/office/officeart/2005/8/layout/hierarchy4"/>
    <dgm:cxn modelId="{677A5EDE-B886-46EF-8E67-3947D4D820BD}" type="presOf" srcId="{303B7851-8968-449B-947D-7FFEADEACC3C}" destId="{B1FBED3F-94BC-4FF5-BD84-6914CFC5009B}" srcOrd="0" destOrd="0" presId="urn:microsoft.com/office/officeart/2005/8/layout/hierarchy4"/>
    <dgm:cxn modelId="{9B2F76A4-349D-4C64-BF98-55EEF07A314E}" type="presOf" srcId="{E0B522FC-4AC5-4BFE-B889-8A3DAA90B206}" destId="{DA0EB464-9292-4369-B4E3-E4A5ECC2CD7B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DE24052F-4480-4A69-BB63-6FDD1447A612}" type="presOf" srcId="{FDFB0F61-1A29-4538-A568-6F9CB5EF0E88}" destId="{A8C0D2EC-064D-4954-AEBD-FF57359DD6F6}" srcOrd="0" destOrd="0" presId="urn:microsoft.com/office/officeart/2005/8/layout/hierarchy4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E8C8897E-5BFB-46FA-A1F7-198E525FB13D}" type="presOf" srcId="{DAB97FCB-CF53-4C42-A3DD-F6210FA10717}" destId="{3D7C5423-C990-4F32-9C7C-ACA4319A3807}" srcOrd="0" destOrd="0" presId="urn:microsoft.com/office/officeart/2005/8/layout/hierarchy4"/>
    <dgm:cxn modelId="{03DCE13A-22FB-42A1-9178-A8B9B8AAE82F}" type="presOf" srcId="{0D322EC0-7C66-4175-81BE-38CAF49A7C1F}" destId="{FE6F1953-E956-4263-9AED-6325770F2753}" srcOrd="0" destOrd="0" presId="urn:microsoft.com/office/officeart/2005/8/layout/hierarchy4"/>
    <dgm:cxn modelId="{17D0B912-7F4D-40D4-85C6-16CD029F4CB8}" type="presOf" srcId="{F9E6F5B0-0EF5-4878-A666-4B06628F89A9}" destId="{13C26686-A5ED-43B5-A8EA-EB9932D60008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19972EA4-D478-4AFC-9898-AF4AC331C4E8}" type="presOf" srcId="{0ED9B2E1-6114-40A8-8E4D-5B7316ED8348}" destId="{718DA983-F794-4A25-B926-77C03E6D750A}" srcOrd="0" destOrd="0" presId="urn:microsoft.com/office/officeart/2005/8/layout/hierarchy4"/>
    <dgm:cxn modelId="{54E2691D-53B2-474C-B8F8-BF13FAD1F5DD}" type="presParOf" srcId="{718DA983-F794-4A25-B926-77C03E6D750A}" destId="{699826ED-7F19-48DC-A18F-F522648F9D58}" srcOrd="0" destOrd="0" presId="urn:microsoft.com/office/officeart/2005/8/layout/hierarchy4"/>
    <dgm:cxn modelId="{E57C848B-2AA4-4B0D-8EA6-D5B9F90D5E47}" type="presParOf" srcId="{699826ED-7F19-48DC-A18F-F522648F9D58}" destId="{EA580518-344B-44C4-90E1-45BC6E2CDFE4}" srcOrd="0" destOrd="0" presId="urn:microsoft.com/office/officeart/2005/8/layout/hierarchy4"/>
    <dgm:cxn modelId="{6635D582-D772-4BE9-A834-FB0A883AAFD5}" type="presParOf" srcId="{699826ED-7F19-48DC-A18F-F522648F9D58}" destId="{0DE1B3A7-2B94-4ED2-B9A8-35734CF115EF}" srcOrd="1" destOrd="0" presId="urn:microsoft.com/office/officeart/2005/8/layout/hierarchy4"/>
    <dgm:cxn modelId="{426723B3-8814-4586-82F2-A5D4288B2DD5}" type="presParOf" srcId="{699826ED-7F19-48DC-A18F-F522648F9D58}" destId="{A94C045F-EB63-4A9A-8FD7-2ED314FAAE91}" srcOrd="2" destOrd="0" presId="urn:microsoft.com/office/officeart/2005/8/layout/hierarchy4"/>
    <dgm:cxn modelId="{34715B9D-5AD3-4229-8DBB-EC0FD93EDDA9}" type="presParOf" srcId="{A94C045F-EB63-4A9A-8FD7-2ED314FAAE91}" destId="{87528936-9CD1-4A1A-AFAC-A1075152BDFC}" srcOrd="0" destOrd="0" presId="urn:microsoft.com/office/officeart/2005/8/layout/hierarchy4"/>
    <dgm:cxn modelId="{A46EE5E1-250E-4310-97FC-B25B5463DE84}" type="presParOf" srcId="{87528936-9CD1-4A1A-AFAC-A1075152BDFC}" destId="{B1FBED3F-94BC-4FF5-BD84-6914CFC5009B}" srcOrd="0" destOrd="0" presId="urn:microsoft.com/office/officeart/2005/8/layout/hierarchy4"/>
    <dgm:cxn modelId="{583ABD5C-4FAA-40EA-B79E-8A0D91E8A92A}" type="presParOf" srcId="{87528936-9CD1-4A1A-AFAC-A1075152BDFC}" destId="{788BB3CC-693A-4D03-B474-8DC0FCE5BCC8}" srcOrd="1" destOrd="0" presId="urn:microsoft.com/office/officeart/2005/8/layout/hierarchy4"/>
    <dgm:cxn modelId="{E1D7E23E-175E-494F-9329-B2B47285DCAC}" type="presParOf" srcId="{87528936-9CD1-4A1A-AFAC-A1075152BDFC}" destId="{05FFC0F0-5F5D-4D94-8593-595BC297CCE8}" srcOrd="2" destOrd="0" presId="urn:microsoft.com/office/officeart/2005/8/layout/hierarchy4"/>
    <dgm:cxn modelId="{2E2EEE26-42B1-401E-9571-C77EAB641A8D}" type="presParOf" srcId="{05FFC0F0-5F5D-4D94-8593-595BC297CCE8}" destId="{E3E291BD-8965-4F7F-BFF5-1DEA99871A38}" srcOrd="0" destOrd="0" presId="urn:microsoft.com/office/officeart/2005/8/layout/hierarchy4"/>
    <dgm:cxn modelId="{B51B235E-4721-4672-A9A5-F2BDA563478C}" type="presParOf" srcId="{E3E291BD-8965-4F7F-BFF5-1DEA99871A38}" destId="{FE6F1953-E956-4263-9AED-6325770F2753}" srcOrd="0" destOrd="0" presId="urn:microsoft.com/office/officeart/2005/8/layout/hierarchy4"/>
    <dgm:cxn modelId="{ACF43BC1-4048-4537-8CCE-D373FEA540DC}" type="presParOf" srcId="{E3E291BD-8965-4F7F-BFF5-1DEA99871A38}" destId="{906FD9E0-8F53-41CA-9756-367B1818DC36}" srcOrd="1" destOrd="0" presId="urn:microsoft.com/office/officeart/2005/8/layout/hierarchy4"/>
    <dgm:cxn modelId="{CAE036DA-731C-4966-A137-53684F976FDF}" type="presParOf" srcId="{A94C045F-EB63-4A9A-8FD7-2ED314FAAE91}" destId="{94A94098-7625-4723-8A8D-48257D28736C}" srcOrd="1" destOrd="0" presId="urn:microsoft.com/office/officeart/2005/8/layout/hierarchy4"/>
    <dgm:cxn modelId="{83692F79-73F0-4758-9326-503D1E30131B}" type="presParOf" srcId="{A94C045F-EB63-4A9A-8FD7-2ED314FAAE91}" destId="{E0F0A50B-BF3C-406F-B498-E8BBAFFF7ADD}" srcOrd="2" destOrd="0" presId="urn:microsoft.com/office/officeart/2005/8/layout/hierarchy4"/>
    <dgm:cxn modelId="{05AEC815-92A7-47DC-B58E-FA07EB57F0D7}" type="presParOf" srcId="{E0F0A50B-BF3C-406F-B498-E8BBAFFF7ADD}" destId="{D68D027D-8A75-44D1-A8AD-4CE32D826269}" srcOrd="0" destOrd="0" presId="urn:microsoft.com/office/officeart/2005/8/layout/hierarchy4"/>
    <dgm:cxn modelId="{71A8DA43-6220-450A-9F82-D48E484913B8}" type="presParOf" srcId="{E0F0A50B-BF3C-406F-B498-E8BBAFFF7ADD}" destId="{A340E6AA-1356-4AA5-AAD3-7DD283620688}" srcOrd="1" destOrd="0" presId="urn:microsoft.com/office/officeart/2005/8/layout/hierarchy4"/>
    <dgm:cxn modelId="{EA836FCE-D673-45FA-91A5-1955B4F17243}" type="presParOf" srcId="{E0F0A50B-BF3C-406F-B498-E8BBAFFF7ADD}" destId="{8556F9DF-5CFF-409F-820B-8168D6C75439}" srcOrd="2" destOrd="0" presId="urn:microsoft.com/office/officeart/2005/8/layout/hierarchy4"/>
    <dgm:cxn modelId="{04117208-A367-4F5F-8F6F-9A594F31979F}" type="presParOf" srcId="{8556F9DF-5CFF-409F-820B-8168D6C75439}" destId="{F753A416-5117-4734-8F7E-1A22B83B5D3F}" srcOrd="0" destOrd="0" presId="urn:microsoft.com/office/officeart/2005/8/layout/hierarchy4"/>
    <dgm:cxn modelId="{186A6E79-BE3E-458E-BEC7-79750659FEAC}" type="presParOf" srcId="{F753A416-5117-4734-8F7E-1A22B83B5D3F}" destId="{13C26686-A5ED-43B5-A8EA-EB9932D60008}" srcOrd="0" destOrd="0" presId="urn:microsoft.com/office/officeart/2005/8/layout/hierarchy4"/>
    <dgm:cxn modelId="{1BBB309B-6C14-418D-9B06-10B7FAC96164}" type="presParOf" srcId="{F753A416-5117-4734-8F7E-1A22B83B5D3F}" destId="{B7F0C349-388D-49B8-9F9D-DB755A22ED71}" srcOrd="1" destOrd="0" presId="urn:microsoft.com/office/officeart/2005/8/layout/hierarchy4"/>
    <dgm:cxn modelId="{F5C5218B-4CFA-493E-A5D7-2939F81293A9}" type="presParOf" srcId="{A94C045F-EB63-4A9A-8FD7-2ED314FAAE91}" destId="{E31F3E92-2E5C-4263-AD07-45781D9E932C}" srcOrd="3" destOrd="0" presId="urn:microsoft.com/office/officeart/2005/8/layout/hierarchy4"/>
    <dgm:cxn modelId="{64421FE0-124D-4681-84F5-E3465498195F}" type="presParOf" srcId="{A94C045F-EB63-4A9A-8FD7-2ED314FAAE91}" destId="{12A11434-BE92-4859-88B4-46A050D20E3B}" srcOrd="4" destOrd="0" presId="urn:microsoft.com/office/officeart/2005/8/layout/hierarchy4"/>
    <dgm:cxn modelId="{0837C4A3-EB88-4279-BC7B-1B4008B24963}" type="presParOf" srcId="{12A11434-BE92-4859-88B4-46A050D20E3B}" destId="{3D7C5423-C990-4F32-9C7C-ACA4319A3807}" srcOrd="0" destOrd="0" presId="urn:microsoft.com/office/officeart/2005/8/layout/hierarchy4"/>
    <dgm:cxn modelId="{8BE20446-7E1B-47C9-81D3-64CA9FEA5C1A}" type="presParOf" srcId="{12A11434-BE92-4859-88B4-46A050D20E3B}" destId="{E6F02F10-C335-4AED-AEE8-8456F8E1211A}" srcOrd="1" destOrd="0" presId="urn:microsoft.com/office/officeart/2005/8/layout/hierarchy4"/>
    <dgm:cxn modelId="{4B64DB8F-F474-4AB8-823F-10B2A8D9F0A8}" type="presParOf" srcId="{12A11434-BE92-4859-88B4-46A050D20E3B}" destId="{E5C5155E-BE95-48B1-8404-2558CA053075}" srcOrd="2" destOrd="0" presId="urn:microsoft.com/office/officeart/2005/8/layout/hierarchy4"/>
    <dgm:cxn modelId="{95EE02E6-935C-4E0C-B330-91E32B56A58F}" type="presParOf" srcId="{E5C5155E-BE95-48B1-8404-2558CA053075}" destId="{43414149-231E-409A-B683-CEF84318DEF9}" srcOrd="0" destOrd="0" presId="urn:microsoft.com/office/officeart/2005/8/layout/hierarchy4"/>
    <dgm:cxn modelId="{C0B37290-A4A4-4094-9540-DAB356696827}" type="presParOf" srcId="{43414149-231E-409A-B683-CEF84318DEF9}" destId="{A8C0D2EC-064D-4954-AEBD-FF57359DD6F6}" srcOrd="0" destOrd="0" presId="urn:microsoft.com/office/officeart/2005/8/layout/hierarchy4"/>
    <dgm:cxn modelId="{A278CD00-E287-4FE4-A9F1-5CE448086EA7}" type="presParOf" srcId="{43414149-231E-409A-B683-CEF84318DEF9}" destId="{BAA8C90E-4048-47D3-AE71-95916B1EABBA}" srcOrd="1" destOrd="0" presId="urn:microsoft.com/office/officeart/2005/8/layout/hierarchy4"/>
    <dgm:cxn modelId="{3D7217D9-711B-49A6-9969-87601C8BCA63}" type="presParOf" srcId="{A94C045F-EB63-4A9A-8FD7-2ED314FAAE91}" destId="{4386BE28-5B61-40D3-A3BE-0A7DD77E178C}" srcOrd="5" destOrd="0" presId="urn:microsoft.com/office/officeart/2005/8/layout/hierarchy4"/>
    <dgm:cxn modelId="{2DA73D63-3A2D-42B1-8235-7F958036BFF5}" type="presParOf" srcId="{A94C045F-EB63-4A9A-8FD7-2ED314FAAE91}" destId="{65CE45ED-BAE2-4000-BBA4-F5B60BA30CF5}" srcOrd="6" destOrd="0" presId="urn:microsoft.com/office/officeart/2005/8/layout/hierarchy4"/>
    <dgm:cxn modelId="{ACC54C22-CC2C-4075-A435-DFEDD066DC77}" type="presParOf" srcId="{65CE45ED-BAE2-4000-BBA4-F5B60BA30CF5}" destId="{8AF4561F-2E19-4FA7-9D7E-98E6ED9B0A07}" srcOrd="0" destOrd="0" presId="urn:microsoft.com/office/officeart/2005/8/layout/hierarchy4"/>
    <dgm:cxn modelId="{A1E9446F-A76C-4CAB-AEA2-3D8B821CFC02}" type="presParOf" srcId="{65CE45ED-BAE2-4000-BBA4-F5B60BA30CF5}" destId="{8582F8D0-CC88-455B-9C51-F58211531133}" srcOrd="1" destOrd="0" presId="urn:microsoft.com/office/officeart/2005/8/layout/hierarchy4"/>
    <dgm:cxn modelId="{E6132D2B-633C-4A3F-BF9A-B12185E2D66E}" type="presParOf" srcId="{65CE45ED-BAE2-4000-BBA4-F5B60BA30CF5}" destId="{8957598C-C461-4A7D-9A9D-26F96052D04B}" srcOrd="2" destOrd="0" presId="urn:microsoft.com/office/officeart/2005/8/layout/hierarchy4"/>
    <dgm:cxn modelId="{26007514-5C51-42DF-9D3C-0415750AEC6C}" type="presParOf" srcId="{8957598C-C461-4A7D-9A9D-26F96052D04B}" destId="{366A08B5-484C-4306-B939-2933F4CD6C5C}" srcOrd="0" destOrd="0" presId="urn:microsoft.com/office/officeart/2005/8/layout/hierarchy4"/>
    <dgm:cxn modelId="{57D17221-EB29-4173-8DE2-9D368803155D}" type="presParOf" srcId="{366A08B5-484C-4306-B939-2933F4CD6C5C}" destId="{DA0EB464-9292-4369-B4E3-E4A5ECC2CD7B}" srcOrd="0" destOrd="0" presId="urn:microsoft.com/office/officeart/2005/8/layout/hierarchy4"/>
    <dgm:cxn modelId="{A16B61A8-9E4A-4AFF-A4DC-ECAAE422FAB8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is great about diversity?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It gives value to being unique.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Learning from people’s different backgrounds, cultures and experiences.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It makes us interesting.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Because everyone is different.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F2DAD81C-899B-4060-ADE0-02ABC35D61CB}" type="presOf" srcId="{303B7851-8968-449B-947D-7FFEADEACC3C}" destId="{B1FBED3F-94BC-4FF5-BD84-6914CFC5009B}" srcOrd="0" destOrd="0" presId="urn:microsoft.com/office/officeart/2005/8/layout/hierarchy4"/>
    <dgm:cxn modelId="{3EA79BB5-32B4-4716-88E2-D19714860834}" type="presOf" srcId="{E0B522FC-4AC5-4BFE-B889-8A3DAA90B206}" destId="{DA0EB464-9292-4369-B4E3-E4A5ECC2CD7B}" srcOrd="0" destOrd="0" presId="urn:microsoft.com/office/officeart/2005/8/layout/hierarchy4"/>
    <dgm:cxn modelId="{355C5A20-A914-405C-8B77-57F170ADA995}" type="presOf" srcId="{0ED9B2E1-6114-40A8-8E4D-5B7316ED8348}" destId="{718DA983-F794-4A25-B926-77C03E6D750A}" srcOrd="0" destOrd="0" presId="urn:microsoft.com/office/officeart/2005/8/layout/hierarchy4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DC7582CC-0D1D-46DA-89CB-8D26D1F3DD43}" type="presOf" srcId="{F540DDA9-B14F-4B10-B761-3D12A2B08867}" destId="{8AF4561F-2E19-4FA7-9D7E-98E6ED9B0A07}" srcOrd="0" destOrd="0" presId="urn:microsoft.com/office/officeart/2005/8/layout/hierarchy4"/>
    <dgm:cxn modelId="{19A36C76-3847-40F5-AD15-83E64355B8CB}" type="presOf" srcId="{EF0EDE4F-C621-4C88-ADC8-F062B9FACCE1}" destId="{EA580518-344B-44C4-90E1-45BC6E2CDFE4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AA330193-634D-4C7E-AF6C-E2D9520737A1}" type="presOf" srcId="{F9E6F5B0-0EF5-4878-A666-4B06628F89A9}" destId="{13C26686-A5ED-43B5-A8EA-EB9932D60008}" srcOrd="0" destOrd="0" presId="urn:microsoft.com/office/officeart/2005/8/layout/hierarchy4"/>
    <dgm:cxn modelId="{70699C17-7E1D-48E9-98A6-24FCEDCF292E}" type="presOf" srcId="{FDFB0F61-1A29-4538-A568-6F9CB5EF0E88}" destId="{A8C0D2EC-064D-4954-AEBD-FF57359DD6F6}" srcOrd="0" destOrd="0" presId="urn:microsoft.com/office/officeart/2005/8/layout/hierarchy4"/>
    <dgm:cxn modelId="{933BACD9-5DB4-4EFE-912D-0FDE5DAA7D16}" type="presOf" srcId="{7161C2AC-C139-4D9C-8AA1-5434628EDF22}" destId="{D68D027D-8A75-44D1-A8AD-4CE32D826269}" srcOrd="0" destOrd="0" presId="urn:microsoft.com/office/officeart/2005/8/layout/hierarchy4"/>
    <dgm:cxn modelId="{D43EF573-3023-4876-BB13-14D1E6870FFD}" type="presOf" srcId="{DAB97FCB-CF53-4C42-A3DD-F6210FA10717}" destId="{3D7C5423-C990-4F32-9C7C-ACA4319A3807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36C935A1-5AA2-4D05-9C7E-735E0577CCD1}" type="presOf" srcId="{0D322EC0-7C66-4175-81BE-38CAF49A7C1F}" destId="{FE6F1953-E956-4263-9AED-6325770F2753}" srcOrd="0" destOrd="0" presId="urn:microsoft.com/office/officeart/2005/8/layout/hierarchy4"/>
    <dgm:cxn modelId="{FA9DF9F6-089F-4E66-8A51-759363E81DFC}" type="presParOf" srcId="{718DA983-F794-4A25-B926-77C03E6D750A}" destId="{699826ED-7F19-48DC-A18F-F522648F9D58}" srcOrd="0" destOrd="0" presId="urn:microsoft.com/office/officeart/2005/8/layout/hierarchy4"/>
    <dgm:cxn modelId="{79FC9779-71E0-4C53-9545-553809F2E6D5}" type="presParOf" srcId="{699826ED-7F19-48DC-A18F-F522648F9D58}" destId="{EA580518-344B-44C4-90E1-45BC6E2CDFE4}" srcOrd="0" destOrd="0" presId="urn:microsoft.com/office/officeart/2005/8/layout/hierarchy4"/>
    <dgm:cxn modelId="{00ACB5F1-BC60-4F81-86CD-3350B6DCE8FE}" type="presParOf" srcId="{699826ED-7F19-48DC-A18F-F522648F9D58}" destId="{0DE1B3A7-2B94-4ED2-B9A8-35734CF115EF}" srcOrd="1" destOrd="0" presId="urn:microsoft.com/office/officeart/2005/8/layout/hierarchy4"/>
    <dgm:cxn modelId="{B5E559F0-DDB2-4186-B044-87E8B3D522BB}" type="presParOf" srcId="{699826ED-7F19-48DC-A18F-F522648F9D58}" destId="{A94C045F-EB63-4A9A-8FD7-2ED314FAAE91}" srcOrd="2" destOrd="0" presId="urn:microsoft.com/office/officeart/2005/8/layout/hierarchy4"/>
    <dgm:cxn modelId="{CB5A0FA9-C775-4636-BCB7-3B7075D01457}" type="presParOf" srcId="{A94C045F-EB63-4A9A-8FD7-2ED314FAAE91}" destId="{87528936-9CD1-4A1A-AFAC-A1075152BDFC}" srcOrd="0" destOrd="0" presId="urn:microsoft.com/office/officeart/2005/8/layout/hierarchy4"/>
    <dgm:cxn modelId="{1298D792-1A6C-4D6F-921D-8B6E5D2E6F16}" type="presParOf" srcId="{87528936-9CD1-4A1A-AFAC-A1075152BDFC}" destId="{B1FBED3F-94BC-4FF5-BD84-6914CFC5009B}" srcOrd="0" destOrd="0" presId="urn:microsoft.com/office/officeart/2005/8/layout/hierarchy4"/>
    <dgm:cxn modelId="{85026095-52A2-4E26-BCC0-A8ACAB7047CC}" type="presParOf" srcId="{87528936-9CD1-4A1A-AFAC-A1075152BDFC}" destId="{788BB3CC-693A-4D03-B474-8DC0FCE5BCC8}" srcOrd="1" destOrd="0" presId="urn:microsoft.com/office/officeart/2005/8/layout/hierarchy4"/>
    <dgm:cxn modelId="{BD3825BC-1E53-4A51-9605-F36B81E5071B}" type="presParOf" srcId="{87528936-9CD1-4A1A-AFAC-A1075152BDFC}" destId="{05FFC0F0-5F5D-4D94-8593-595BC297CCE8}" srcOrd="2" destOrd="0" presId="urn:microsoft.com/office/officeart/2005/8/layout/hierarchy4"/>
    <dgm:cxn modelId="{A3F43711-9A36-403E-9CFE-68F450D17B19}" type="presParOf" srcId="{05FFC0F0-5F5D-4D94-8593-595BC297CCE8}" destId="{E3E291BD-8965-4F7F-BFF5-1DEA99871A38}" srcOrd="0" destOrd="0" presId="urn:microsoft.com/office/officeart/2005/8/layout/hierarchy4"/>
    <dgm:cxn modelId="{DF08B4EB-1DDF-4297-B6AF-86AB72A45845}" type="presParOf" srcId="{E3E291BD-8965-4F7F-BFF5-1DEA99871A38}" destId="{FE6F1953-E956-4263-9AED-6325770F2753}" srcOrd="0" destOrd="0" presId="urn:microsoft.com/office/officeart/2005/8/layout/hierarchy4"/>
    <dgm:cxn modelId="{75E88FA4-150F-41BB-AA08-177A949B9CAD}" type="presParOf" srcId="{E3E291BD-8965-4F7F-BFF5-1DEA99871A38}" destId="{906FD9E0-8F53-41CA-9756-367B1818DC36}" srcOrd="1" destOrd="0" presId="urn:microsoft.com/office/officeart/2005/8/layout/hierarchy4"/>
    <dgm:cxn modelId="{8D3F3B1A-0F6B-410A-8CC2-B7494F30C412}" type="presParOf" srcId="{A94C045F-EB63-4A9A-8FD7-2ED314FAAE91}" destId="{94A94098-7625-4723-8A8D-48257D28736C}" srcOrd="1" destOrd="0" presId="urn:microsoft.com/office/officeart/2005/8/layout/hierarchy4"/>
    <dgm:cxn modelId="{CB44B96C-FB29-4B43-BDFD-31BE9D0DE1F4}" type="presParOf" srcId="{A94C045F-EB63-4A9A-8FD7-2ED314FAAE91}" destId="{E0F0A50B-BF3C-406F-B498-E8BBAFFF7ADD}" srcOrd="2" destOrd="0" presId="urn:microsoft.com/office/officeart/2005/8/layout/hierarchy4"/>
    <dgm:cxn modelId="{9DB75AC5-255E-4D02-A7AE-89A1D0F870D6}" type="presParOf" srcId="{E0F0A50B-BF3C-406F-B498-E8BBAFFF7ADD}" destId="{D68D027D-8A75-44D1-A8AD-4CE32D826269}" srcOrd="0" destOrd="0" presId="urn:microsoft.com/office/officeart/2005/8/layout/hierarchy4"/>
    <dgm:cxn modelId="{F6A74C57-24D4-4A41-B9B6-A70E71405226}" type="presParOf" srcId="{E0F0A50B-BF3C-406F-B498-E8BBAFFF7ADD}" destId="{A340E6AA-1356-4AA5-AAD3-7DD283620688}" srcOrd="1" destOrd="0" presId="urn:microsoft.com/office/officeart/2005/8/layout/hierarchy4"/>
    <dgm:cxn modelId="{F703C320-1478-4785-AB19-6EEBDF169B8A}" type="presParOf" srcId="{E0F0A50B-BF3C-406F-B498-E8BBAFFF7ADD}" destId="{8556F9DF-5CFF-409F-820B-8168D6C75439}" srcOrd="2" destOrd="0" presId="urn:microsoft.com/office/officeart/2005/8/layout/hierarchy4"/>
    <dgm:cxn modelId="{D8F971E4-9E72-499C-8B41-C8FBBF2A5C99}" type="presParOf" srcId="{8556F9DF-5CFF-409F-820B-8168D6C75439}" destId="{F753A416-5117-4734-8F7E-1A22B83B5D3F}" srcOrd="0" destOrd="0" presId="urn:microsoft.com/office/officeart/2005/8/layout/hierarchy4"/>
    <dgm:cxn modelId="{26C852B3-B81A-4123-95D0-32C584AF267C}" type="presParOf" srcId="{F753A416-5117-4734-8F7E-1A22B83B5D3F}" destId="{13C26686-A5ED-43B5-A8EA-EB9932D60008}" srcOrd="0" destOrd="0" presId="urn:microsoft.com/office/officeart/2005/8/layout/hierarchy4"/>
    <dgm:cxn modelId="{0300B531-1F62-4940-87EA-EFB706E9AE77}" type="presParOf" srcId="{F753A416-5117-4734-8F7E-1A22B83B5D3F}" destId="{B7F0C349-388D-49B8-9F9D-DB755A22ED71}" srcOrd="1" destOrd="0" presId="urn:microsoft.com/office/officeart/2005/8/layout/hierarchy4"/>
    <dgm:cxn modelId="{3CBAB11B-3D0F-4B2F-AD76-3F67CBFADA44}" type="presParOf" srcId="{A94C045F-EB63-4A9A-8FD7-2ED314FAAE91}" destId="{E31F3E92-2E5C-4263-AD07-45781D9E932C}" srcOrd="3" destOrd="0" presId="urn:microsoft.com/office/officeart/2005/8/layout/hierarchy4"/>
    <dgm:cxn modelId="{FD7160EB-83ED-4184-8290-BDB5D1073465}" type="presParOf" srcId="{A94C045F-EB63-4A9A-8FD7-2ED314FAAE91}" destId="{12A11434-BE92-4859-88B4-46A050D20E3B}" srcOrd="4" destOrd="0" presId="urn:microsoft.com/office/officeart/2005/8/layout/hierarchy4"/>
    <dgm:cxn modelId="{CC9C94CB-68DF-4C59-AF05-9BF1508FF249}" type="presParOf" srcId="{12A11434-BE92-4859-88B4-46A050D20E3B}" destId="{3D7C5423-C990-4F32-9C7C-ACA4319A3807}" srcOrd="0" destOrd="0" presId="urn:microsoft.com/office/officeart/2005/8/layout/hierarchy4"/>
    <dgm:cxn modelId="{773F2A48-1DE5-4908-A7DA-C73006235505}" type="presParOf" srcId="{12A11434-BE92-4859-88B4-46A050D20E3B}" destId="{E6F02F10-C335-4AED-AEE8-8456F8E1211A}" srcOrd="1" destOrd="0" presId="urn:microsoft.com/office/officeart/2005/8/layout/hierarchy4"/>
    <dgm:cxn modelId="{58816A39-7DED-4335-8FD2-C08CB511C7A2}" type="presParOf" srcId="{12A11434-BE92-4859-88B4-46A050D20E3B}" destId="{E5C5155E-BE95-48B1-8404-2558CA053075}" srcOrd="2" destOrd="0" presId="urn:microsoft.com/office/officeart/2005/8/layout/hierarchy4"/>
    <dgm:cxn modelId="{7B7F7AF3-F759-483E-ACAE-338BCBED2FA3}" type="presParOf" srcId="{E5C5155E-BE95-48B1-8404-2558CA053075}" destId="{43414149-231E-409A-B683-CEF84318DEF9}" srcOrd="0" destOrd="0" presId="urn:microsoft.com/office/officeart/2005/8/layout/hierarchy4"/>
    <dgm:cxn modelId="{A330E826-CF0C-41B7-A314-E5F8D4E089DC}" type="presParOf" srcId="{43414149-231E-409A-B683-CEF84318DEF9}" destId="{A8C0D2EC-064D-4954-AEBD-FF57359DD6F6}" srcOrd="0" destOrd="0" presId="urn:microsoft.com/office/officeart/2005/8/layout/hierarchy4"/>
    <dgm:cxn modelId="{49D78BCB-91BC-410F-A5F7-1B01216CB184}" type="presParOf" srcId="{43414149-231E-409A-B683-CEF84318DEF9}" destId="{BAA8C90E-4048-47D3-AE71-95916B1EABBA}" srcOrd="1" destOrd="0" presId="urn:microsoft.com/office/officeart/2005/8/layout/hierarchy4"/>
    <dgm:cxn modelId="{04BB03B8-D250-4C26-B5F7-95423A1603C9}" type="presParOf" srcId="{A94C045F-EB63-4A9A-8FD7-2ED314FAAE91}" destId="{4386BE28-5B61-40D3-A3BE-0A7DD77E178C}" srcOrd="5" destOrd="0" presId="urn:microsoft.com/office/officeart/2005/8/layout/hierarchy4"/>
    <dgm:cxn modelId="{FD6F8403-4286-4ACC-8ACA-946BB07F3E14}" type="presParOf" srcId="{A94C045F-EB63-4A9A-8FD7-2ED314FAAE91}" destId="{65CE45ED-BAE2-4000-BBA4-F5B60BA30CF5}" srcOrd="6" destOrd="0" presId="urn:microsoft.com/office/officeart/2005/8/layout/hierarchy4"/>
    <dgm:cxn modelId="{6DF73679-EDF5-46A3-9878-D45552CB9FBE}" type="presParOf" srcId="{65CE45ED-BAE2-4000-BBA4-F5B60BA30CF5}" destId="{8AF4561F-2E19-4FA7-9D7E-98E6ED9B0A07}" srcOrd="0" destOrd="0" presId="urn:microsoft.com/office/officeart/2005/8/layout/hierarchy4"/>
    <dgm:cxn modelId="{F3BA2AF1-635A-43E7-AAD2-24335C3CC3D9}" type="presParOf" srcId="{65CE45ED-BAE2-4000-BBA4-F5B60BA30CF5}" destId="{8582F8D0-CC88-455B-9C51-F58211531133}" srcOrd="1" destOrd="0" presId="urn:microsoft.com/office/officeart/2005/8/layout/hierarchy4"/>
    <dgm:cxn modelId="{E4064D60-BC2C-4F3E-9592-7EA2466AC2B4}" type="presParOf" srcId="{65CE45ED-BAE2-4000-BBA4-F5B60BA30CF5}" destId="{8957598C-C461-4A7D-9A9D-26F96052D04B}" srcOrd="2" destOrd="0" presId="urn:microsoft.com/office/officeart/2005/8/layout/hierarchy4"/>
    <dgm:cxn modelId="{FF8463C3-ADC9-44F3-B745-DEB1BF878397}" type="presParOf" srcId="{8957598C-C461-4A7D-9A9D-26F96052D04B}" destId="{366A08B5-484C-4306-B939-2933F4CD6C5C}" srcOrd="0" destOrd="0" presId="urn:microsoft.com/office/officeart/2005/8/layout/hierarchy4"/>
    <dgm:cxn modelId="{57D42860-B61C-4473-BF3A-DE7F627B6EFD}" type="presParOf" srcId="{366A08B5-484C-4306-B939-2933F4CD6C5C}" destId="{DA0EB464-9292-4369-B4E3-E4A5ECC2CD7B}" srcOrd="0" destOrd="0" presId="urn:microsoft.com/office/officeart/2005/8/layout/hierarchy4"/>
    <dgm:cxn modelId="{C8722DAC-7BF2-4059-90DA-B22C993C59ED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48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can be not so great </a:t>
          </a:r>
        </a:p>
        <a:p>
          <a:r>
            <a:rPr lang="en-GB" sz="48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About Diversity?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Sometimes diversity is used to highlight differences and separate people to discriminate against them.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When people don’t get along and are judgemental.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Stereotyping the people who are different to you.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Inequality, not valuing different types of qualities.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20309" custLinFactY="-10778" custLinFactNeighborX="-41444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DBD61524-E18E-45BF-8F2E-838CD9CD7A42}" type="presOf" srcId="{303B7851-8968-449B-947D-7FFEADEACC3C}" destId="{B1FBED3F-94BC-4FF5-BD84-6914CFC5009B}" srcOrd="0" destOrd="0" presId="urn:microsoft.com/office/officeart/2005/8/layout/hierarchy4"/>
    <dgm:cxn modelId="{4F66445C-BBF6-4F0A-9AC8-36483FC75DCF}" type="presOf" srcId="{7161C2AC-C139-4D9C-8AA1-5434628EDF22}" destId="{D68D027D-8A75-44D1-A8AD-4CE32D826269}" srcOrd="0" destOrd="0" presId="urn:microsoft.com/office/officeart/2005/8/layout/hierarchy4"/>
    <dgm:cxn modelId="{761C9994-BF00-4F4A-82A7-B7ACBF163005}" type="presOf" srcId="{FDFB0F61-1A29-4538-A568-6F9CB5EF0E88}" destId="{A8C0D2EC-064D-4954-AEBD-FF57359DD6F6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A3DA3C33-4CE8-4311-8623-31AA375F624F}" type="presOf" srcId="{E0B522FC-4AC5-4BFE-B889-8A3DAA90B206}" destId="{DA0EB464-9292-4369-B4E3-E4A5ECC2CD7B}" srcOrd="0" destOrd="0" presId="urn:microsoft.com/office/officeart/2005/8/layout/hierarchy4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952F63C6-EC5A-436C-B1D7-02E813680E66}" type="presOf" srcId="{F9E6F5B0-0EF5-4878-A666-4B06628F89A9}" destId="{13C26686-A5ED-43B5-A8EA-EB9932D60008}" srcOrd="0" destOrd="0" presId="urn:microsoft.com/office/officeart/2005/8/layout/hierarchy4"/>
    <dgm:cxn modelId="{0A3D0E16-A8C4-4DC3-8BD6-0DE5002E1014}" type="presOf" srcId="{0D322EC0-7C66-4175-81BE-38CAF49A7C1F}" destId="{FE6F1953-E956-4263-9AED-6325770F2753}" srcOrd="0" destOrd="0" presId="urn:microsoft.com/office/officeart/2005/8/layout/hierarchy4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A2D5102B-A42A-418B-A333-E37A2E87E784}" type="presOf" srcId="{EF0EDE4F-C621-4C88-ADC8-F062B9FACCE1}" destId="{EA580518-344B-44C4-90E1-45BC6E2CDFE4}" srcOrd="0" destOrd="0" presId="urn:microsoft.com/office/officeart/2005/8/layout/hierarchy4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CBED43ED-90C7-4B5C-938A-8199FEF9C29E}" type="presOf" srcId="{0ED9B2E1-6114-40A8-8E4D-5B7316ED8348}" destId="{718DA983-F794-4A25-B926-77C03E6D750A}" srcOrd="0" destOrd="0" presId="urn:microsoft.com/office/officeart/2005/8/layout/hierarchy4"/>
    <dgm:cxn modelId="{162DC14B-F043-488F-8D43-DC1CD70A323F}" type="presOf" srcId="{DAB97FCB-CF53-4C42-A3DD-F6210FA10717}" destId="{3D7C5423-C990-4F32-9C7C-ACA4319A3807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6E8D9FC7-5676-4D1D-B1D1-B40EA90D6CAA}" type="presOf" srcId="{F540DDA9-B14F-4B10-B761-3D12A2B08867}" destId="{8AF4561F-2E19-4FA7-9D7E-98E6ED9B0A07}" srcOrd="0" destOrd="0" presId="urn:microsoft.com/office/officeart/2005/8/layout/hierarchy4"/>
    <dgm:cxn modelId="{C916DC07-6F23-462B-8E53-400F1FA87884}" type="presParOf" srcId="{718DA983-F794-4A25-B926-77C03E6D750A}" destId="{699826ED-7F19-48DC-A18F-F522648F9D58}" srcOrd="0" destOrd="0" presId="urn:microsoft.com/office/officeart/2005/8/layout/hierarchy4"/>
    <dgm:cxn modelId="{E67EAB02-AF35-45E2-B0B7-EA3712030E9F}" type="presParOf" srcId="{699826ED-7F19-48DC-A18F-F522648F9D58}" destId="{EA580518-344B-44C4-90E1-45BC6E2CDFE4}" srcOrd="0" destOrd="0" presId="urn:microsoft.com/office/officeart/2005/8/layout/hierarchy4"/>
    <dgm:cxn modelId="{F304B797-AE95-44E8-B312-2D7AC1D273E4}" type="presParOf" srcId="{699826ED-7F19-48DC-A18F-F522648F9D58}" destId="{0DE1B3A7-2B94-4ED2-B9A8-35734CF115EF}" srcOrd="1" destOrd="0" presId="urn:microsoft.com/office/officeart/2005/8/layout/hierarchy4"/>
    <dgm:cxn modelId="{48B0F459-A323-4ACF-A772-DF9477B7FFCA}" type="presParOf" srcId="{699826ED-7F19-48DC-A18F-F522648F9D58}" destId="{A94C045F-EB63-4A9A-8FD7-2ED314FAAE91}" srcOrd="2" destOrd="0" presId="urn:microsoft.com/office/officeart/2005/8/layout/hierarchy4"/>
    <dgm:cxn modelId="{17178653-23E0-4231-9C45-69D94DE14F45}" type="presParOf" srcId="{A94C045F-EB63-4A9A-8FD7-2ED314FAAE91}" destId="{87528936-9CD1-4A1A-AFAC-A1075152BDFC}" srcOrd="0" destOrd="0" presId="urn:microsoft.com/office/officeart/2005/8/layout/hierarchy4"/>
    <dgm:cxn modelId="{89054851-E75B-4C0D-9895-CDF2A573A9A9}" type="presParOf" srcId="{87528936-9CD1-4A1A-AFAC-A1075152BDFC}" destId="{B1FBED3F-94BC-4FF5-BD84-6914CFC5009B}" srcOrd="0" destOrd="0" presId="urn:microsoft.com/office/officeart/2005/8/layout/hierarchy4"/>
    <dgm:cxn modelId="{70E19474-7A4F-4085-BAF5-D88039BB2575}" type="presParOf" srcId="{87528936-9CD1-4A1A-AFAC-A1075152BDFC}" destId="{788BB3CC-693A-4D03-B474-8DC0FCE5BCC8}" srcOrd="1" destOrd="0" presId="urn:microsoft.com/office/officeart/2005/8/layout/hierarchy4"/>
    <dgm:cxn modelId="{17F2B4F4-F144-4AB6-9166-6A52BE848377}" type="presParOf" srcId="{87528936-9CD1-4A1A-AFAC-A1075152BDFC}" destId="{05FFC0F0-5F5D-4D94-8593-595BC297CCE8}" srcOrd="2" destOrd="0" presId="urn:microsoft.com/office/officeart/2005/8/layout/hierarchy4"/>
    <dgm:cxn modelId="{D15F68CF-DA36-486F-B65A-9CC07D844620}" type="presParOf" srcId="{05FFC0F0-5F5D-4D94-8593-595BC297CCE8}" destId="{E3E291BD-8965-4F7F-BFF5-1DEA99871A38}" srcOrd="0" destOrd="0" presId="urn:microsoft.com/office/officeart/2005/8/layout/hierarchy4"/>
    <dgm:cxn modelId="{770F5212-6BDD-49B3-BE0D-920E4A2F9FB4}" type="presParOf" srcId="{E3E291BD-8965-4F7F-BFF5-1DEA99871A38}" destId="{FE6F1953-E956-4263-9AED-6325770F2753}" srcOrd="0" destOrd="0" presId="urn:microsoft.com/office/officeart/2005/8/layout/hierarchy4"/>
    <dgm:cxn modelId="{3D04C517-6DA8-4FED-A63F-D16CE4F09E11}" type="presParOf" srcId="{E3E291BD-8965-4F7F-BFF5-1DEA99871A38}" destId="{906FD9E0-8F53-41CA-9756-367B1818DC36}" srcOrd="1" destOrd="0" presId="urn:microsoft.com/office/officeart/2005/8/layout/hierarchy4"/>
    <dgm:cxn modelId="{4DFEB41D-475F-4EC6-89CB-C36F080A1470}" type="presParOf" srcId="{A94C045F-EB63-4A9A-8FD7-2ED314FAAE91}" destId="{94A94098-7625-4723-8A8D-48257D28736C}" srcOrd="1" destOrd="0" presId="urn:microsoft.com/office/officeart/2005/8/layout/hierarchy4"/>
    <dgm:cxn modelId="{B5B8571C-E19B-449D-A2E8-A47A598C4C5F}" type="presParOf" srcId="{A94C045F-EB63-4A9A-8FD7-2ED314FAAE91}" destId="{E0F0A50B-BF3C-406F-B498-E8BBAFFF7ADD}" srcOrd="2" destOrd="0" presId="urn:microsoft.com/office/officeart/2005/8/layout/hierarchy4"/>
    <dgm:cxn modelId="{09183063-A6FF-40A1-AF71-BA0D5F0DCB1A}" type="presParOf" srcId="{E0F0A50B-BF3C-406F-B498-E8BBAFFF7ADD}" destId="{D68D027D-8A75-44D1-A8AD-4CE32D826269}" srcOrd="0" destOrd="0" presId="urn:microsoft.com/office/officeart/2005/8/layout/hierarchy4"/>
    <dgm:cxn modelId="{C9901D2C-94B7-4CE1-ADBA-B0B3AAE84FB1}" type="presParOf" srcId="{E0F0A50B-BF3C-406F-B498-E8BBAFFF7ADD}" destId="{A340E6AA-1356-4AA5-AAD3-7DD283620688}" srcOrd="1" destOrd="0" presId="urn:microsoft.com/office/officeart/2005/8/layout/hierarchy4"/>
    <dgm:cxn modelId="{2F6039CA-C29D-4544-80A9-788138C739FF}" type="presParOf" srcId="{E0F0A50B-BF3C-406F-B498-E8BBAFFF7ADD}" destId="{8556F9DF-5CFF-409F-820B-8168D6C75439}" srcOrd="2" destOrd="0" presId="urn:microsoft.com/office/officeart/2005/8/layout/hierarchy4"/>
    <dgm:cxn modelId="{E6E7A49C-8FE2-4F31-9EF2-15AB1D379AC7}" type="presParOf" srcId="{8556F9DF-5CFF-409F-820B-8168D6C75439}" destId="{F753A416-5117-4734-8F7E-1A22B83B5D3F}" srcOrd="0" destOrd="0" presId="urn:microsoft.com/office/officeart/2005/8/layout/hierarchy4"/>
    <dgm:cxn modelId="{A96B6403-B1B3-4164-A5FB-7FFA530C5383}" type="presParOf" srcId="{F753A416-5117-4734-8F7E-1A22B83B5D3F}" destId="{13C26686-A5ED-43B5-A8EA-EB9932D60008}" srcOrd="0" destOrd="0" presId="urn:microsoft.com/office/officeart/2005/8/layout/hierarchy4"/>
    <dgm:cxn modelId="{920DDEF2-99AB-4497-8380-AFDDD70125E8}" type="presParOf" srcId="{F753A416-5117-4734-8F7E-1A22B83B5D3F}" destId="{B7F0C349-388D-49B8-9F9D-DB755A22ED71}" srcOrd="1" destOrd="0" presId="urn:microsoft.com/office/officeart/2005/8/layout/hierarchy4"/>
    <dgm:cxn modelId="{DEF8325A-C465-4A1F-866E-C9D46B3385C7}" type="presParOf" srcId="{A94C045F-EB63-4A9A-8FD7-2ED314FAAE91}" destId="{E31F3E92-2E5C-4263-AD07-45781D9E932C}" srcOrd="3" destOrd="0" presId="urn:microsoft.com/office/officeart/2005/8/layout/hierarchy4"/>
    <dgm:cxn modelId="{A6A5F50A-F2C8-4D78-B1A3-A4280CBCAC56}" type="presParOf" srcId="{A94C045F-EB63-4A9A-8FD7-2ED314FAAE91}" destId="{12A11434-BE92-4859-88B4-46A050D20E3B}" srcOrd="4" destOrd="0" presId="urn:microsoft.com/office/officeart/2005/8/layout/hierarchy4"/>
    <dgm:cxn modelId="{956B7FED-3727-45BC-9238-43857F2D9C06}" type="presParOf" srcId="{12A11434-BE92-4859-88B4-46A050D20E3B}" destId="{3D7C5423-C990-4F32-9C7C-ACA4319A3807}" srcOrd="0" destOrd="0" presId="urn:microsoft.com/office/officeart/2005/8/layout/hierarchy4"/>
    <dgm:cxn modelId="{3384ED48-3AF3-4C70-9BE9-C5B12D7C8F0F}" type="presParOf" srcId="{12A11434-BE92-4859-88B4-46A050D20E3B}" destId="{E6F02F10-C335-4AED-AEE8-8456F8E1211A}" srcOrd="1" destOrd="0" presId="urn:microsoft.com/office/officeart/2005/8/layout/hierarchy4"/>
    <dgm:cxn modelId="{260F9B30-D401-4B17-A8F2-DF5F9834D3AF}" type="presParOf" srcId="{12A11434-BE92-4859-88B4-46A050D20E3B}" destId="{E5C5155E-BE95-48B1-8404-2558CA053075}" srcOrd="2" destOrd="0" presId="urn:microsoft.com/office/officeart/2005/8/layout/hierarchy4"/>
    <dgm:cxn modelId="{5CBCA362-226A-45A5-85F0-4E7558EDB9A9}" type="presParOf" srcId="{E5C5155E-BE95-48B1-8404-2558CA053075}" destId="{43414149-231E-409A-B683-CEF84318DEF9}" srcOrd="0" destOrd="0" presId="urn:microsoft.com/office/officeart/2005/8/layout/hierarchy4"/>
    <dgm:cxn modelId="{DB52F6CB-EE5A-43C3-8D46-D344039F494B}" type="presParOf" srcId="{43414149-231E-409A-B683-CEF84318DEF9}" destId="{A8C0D2EC-064D-4954-AEBD-FF57359DD6F6}" srcOrd="0" destOrd="0" presId="urn:microsoft.com/office/officeart/2005/8/layout/hierarchy4"/>
    <dgm:cxn modelId="{458CDBC8-2B87-4896-9BC7-113BFA3E0F18}" type="presParOf" srcId="{43414149-231E-409A-B683-CEF84318DEF9}" destId="{BAA8C90E-4048-47D3-AE71-95916B1EABBA}" srcOrd="1" destOrd="0" presId="urn:microsoft.com/office/officeart/2005/8/layout/hierarchy4"/>
    <dgm:cxn modelId="{A270478C-6A86-4FFD-B1A4-7C493F2B6AA4}" type="presParOf" srcId="{A94C045F-EB63-4A9A-8FD7-2ED314FAAE91}" destId="{4386BE28-5B61-40D3-A3BE-0A7DD77E178C}" srcOrd="5" destOrd="0" presId="urn:microsoft.com/office/officeart/2005/8/layout/hierarchy4"/>
    <dgm:cxn modelId="{876C885E-2DB7-4C3A-A41C-186304E2C4B6}" type="presParOf" srcId="{A94C045F-EB63-4A9A-8FD7-2ED314FAAE91}" destId="{65CE45ED-BAE2-4000-BBA4-F5B60BA30CF5}" srcOrd="6" destOrd="0" presId="urn:microsoft.com/office/officeart/2005/8/layout/hierarchy4"/>
    <dgm:cxn modelId="{EB66862A-DCCB-4482-BAC6-8012DA1B6E7A}" type="presParOf" srcId="{65CE45ED-BAE2-4000-BBA4-F5B60BA30CF5}" destId="{8AF4561F-2E19-4FA7-9D7E-98E6ED9B0A07}" srcOrd="0" destOrd="0" presId="urn:microsoft.com/office/officeart/2005/8/layout/hierarchy4"/>
    <dgm:cxn modelId="{68CCAC1E-6BCC-4577-952A-F83FF253F31D}" type="presParOf" srcId="{65CE45ED-BAE2-4000-BBA4-F5B60BA30CF5}" destId="{8582F8D0-CC88-455B-9C51-F58211531133}" srcOrd="1" destOrd="0" presId="urn:microsoft.com/office/officeart/2005/8/layout/hierarchy4"/>
    <dgm:cxn modelId="{F4BB67FF-55EF-49B5-BD6E-FD868048D358}" type="presParOf" srcId="{65CE45ED-BAE2-4000-BBA4-F5B60BA30CF5}" destId="{8957598C-C461-4A7D-9A9D-26F96052D04B}" srcOrd="2" destOrd="0" presId="urn:microsoft.com/office/officeart/2005/8/layout/hierarchy4"/>
    <dgm:cxn modelId="{ED914A44-26C0-4B6D-87C9-483CAF295CFA}" type="presParOf" srcId="{8957598C-C461-4A7D-9A9D-26F96052D04B}" destId="{366A08B5-484C-4306-B939-2933F4CD6C5C}" srcOrd="0" destOrd="0" presId="urn:microsoft.com/office/officeart/2005/8/layout/hierarchy4"/>
    <dgm:cxn modelId="{095973E5-4651-4481-A2DA-2D8237BFF0FE}" type="presParOf" srcId="{366A08B5-484C-4306-B939-2933F4CD6C5C}" destId="{DA0EB464-9292-4369-B4E3-E4A5ECC2CD7B}" srcOrd="0" destOrd="0" presId="urn:microsoft.com/office/officeart/2005/8/layout/hierarchy4"/>
    <dgm:cxn modelId="{59045A16-F728-47A4-807A-212229D3C1AB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Professionals respecting your diversity is important because…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/>
            <a:t>Everyone has a </a:t>
          </a:r>
          <a:r>
            <a:rPr lang="en-GB" dirty="0"/>
            <a:t>different culture based on their diversity and need to be treated equally despite their diversity. 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You’ll be able to feel confident and comfortable around that professional.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They should see everyone else as the same, abilities shouldn’t be judged or appearance.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If they don’t, you can feel left out and not appreciated which is unfair.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2747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8956580F-49C3-4E42-BAD7-154068A85E66}" type="presOf" srcId="{F9E6F5B0-0EF5-4878-A666-4B06628F89A9}" destId="{13C26686-A5ED-43B5-A8EA-EB9932D60008}" srcOrd="0" destOrd="0" presId="urn:microsoft.com/office/officeart/2005/8/layout/hierarchy4"/>
    <dgm:cxn modelId="{81D72C47-6C64-4D97-8D3B-E2DA38F8E6B5}" type="presOf" srcId="{0ED9B2E1-6114-40A8-8E4D-5B7316ED8348}" destId="{718DA983-F794-4A25-B926-77C03E6D750A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4D551E5A-80DB-4F1E-AB5D-AC88B7BBC0EC}" type="presOf" srcId="{F540DDA9-B14F-4B10-B761-3D12A2B08867}" destId="{8AF4561F-2E19-4FA7-9D7E-98E6ED9B0A07}" srcOrd="0" destOrd="0" presId="urn:microsoft.com/office/officeart/2005/8/layout/hierarchy4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F2F97969-BF74-4ECC-93D6-81CB33CEDB2B}" type="presOf" srcId="{DAB97FCB-CF53-4C42-A3DD-F6210FA10717}" destId="{3D7C5423-C990-4F32-9C7C-ACA4319A3807}" srcOrd="0" destOrd="0" presId="urn:microsoft.com/office/officeart/2005/8/layout/hierarchy4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80BDFB56-FB3D-44F2-A9AC-BC8C2AF58A0D}" type="presOf" srcId="{FDFB0F61-1A29-4538-A568-6F9CB5EF0E88}" destId="{A8C0D2EC-064D-4954-AEBD-FF57359DD6F6}" srcOrd="0" destOrd="0" presId="urn:microsoft.com/office/officeart/2005/8/layout/hierarchy4"/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52ED31B5-2DCF-4610-9A85-B1477F0C2DF1}" type="presOf" srcId="{0D322EC0-7C66-4175-81BE-38CAF49A7C1F}" destId="{FE6F1953-E956-4263-9AED-6325770F2753}" srcOrd="0" destOrd="0" presId="urn:microsoft.com/office/officeart/2005/8/layout/hierarchy4"/>
    <dgm:cxn modelId="{4FEF116A-82E0-4026-93CB-46036811955C}" type="presOf" srcId="{EF0EDE4F-C621-4C88-ADC8-F062B9FACCE1}" destId="{EA580518-344B-44C4-90E1-45BC6E2CDFE4}" srcOrd="0" destOrd="0" presId="urn:microsoft.com/office/officeart/2005/8/layout/hierarchy4"/>
    <dgm:cxn modelId="{E5E7A23B-DDF8-4207-B4D1-705736075483}" type="presOf" srcId="{303B7851-8968-449B-947D-7FFEADEACC3C}" destId="{B1FBED3F-94BC-4FF5-BD84-6914CFC5009B}" srcOrd="0" destOrd="0" presId="urn:microsoft.com/office/officeart/2005/8/layout/hierarchy4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8F9EE9A9-9C92-497B-AA49-653FE3400CC9}" type="presOf" srcId="{7161C2AC-C139-4D9C-8AA1-5434628EDF22}" destId="{D68D027D-8A75-44D1-A8AD-4CE32D826269}" srcOrd="0" destOrd="0" presId="urn:microsoft.com/office/officeart/2005/8/layout/hierarchy4"/>
    <dgm:cxn modelId="{96D5A975-43A8-465A-8DB3-9ACF01016D65}" type="presOf" srcId="{E0B522FC-4AC5-4BFE-B889-8A3DAA90B206}" destId="{DA0EB464-9292-4369-B4E3-E4A5ECC2CD7B}" srcOrd="0" destOrd="0" presId="urn:microsoft.com/office/officeart/2005/8/layout/hierarchy4"/>
    <dgm:cxn modelId="{62295956-C42A-455E-B69F-75DAE4825DCB}" type="presParOf" srcId="{718DA983-F794-4A25-B926-77C03E6D750A}" destId="{699826ED-7F19-48DC-A18F-F522648F9D58}" srcOrd="0" destOrd="0" presId="urn:microsoft.com/office/officeart/2005/8/layout/hierarchy4"/>
    <dgm:cxn modelId="{BD3FA86A-3C0E-49D0-B597-324210C6AD10}" type="presParOf" srcId="{699826ED-7F19-48DC-A18F-F522648F9D58}" destId="{EA580518-344B-44C4-90E1-45BC6E2CDFE4}" srcOrd="0" destOrd="0" presId="urn:microsoft.com/office/officeart/2005/8/layout/hierarchy4"/>
    <dgm:cxn modelId="{8A161C20-62BC-4549-BB72-879BC99D4332}" type="presParOf" srcId="{699826ED-7F19-48DC-A18F-F522648F9D58}" destId="{0DE1B3A7-2B94-4ED2-B9A8-35734CF115EF}" srcOrd="1" destOrd="0" presId="urn:microsoft.com/office/officeart/2005/8/layout/hierarchy4"/>
    <dgm:cxn modelId="{4A3347AC-5E2A-4DCA-823C-5E954E9574B9}" type="presParOf" srcId="{699826ED-7F19-48DC-A18F-F522648F9D58}" destId="{A94C045F-EB63-4A9A-8FD7-2ED314FAAE91}" srcOrd="2" destOrd="0" presId="urn:microsoft.com/office/officeart/2005/8/layout/hierarchy4"/>
    <dgm:cxn modelId="{CF399028-2CD0-44E0-B84B-5182A6AD3469}" type="presParOf" srcId="{A94C045F-EB63-4A9A-8FD7-2ED314FAAE91}" destId="{87528936-9CD1-4A1A-AFAC-A1075152BDFC}" srcOrd="0" destOrd="0" presId="urn:microsoft.com/office/officeart/2005/8/layout/hierarchy4"/>
    <dgm:cxn modelId="{07BA5D53-21F8-4864-9067-BF2D16246BF7}" type="presParOf" srcId="{87528936-9CD1-4A1A-AFAC-A1075152BDFC}" destId="{B1FBED3F-94BC-4FF5-BD84-6914CFC5009B}" srcOrd="0" destOrd="0" presId="urn:microsoft.com/office/officeart/2005/8/layout/hierarchy4"/>
    <dgm:cxn modelId="{6A1B3D63-0374-4930-9986-20C9CDA1ACB4}" type="presParOf" srcId="{87528936-9CD1-4A1A-AFAC-A1075152BDFC}" destId="{788BB3CC-693A-4D03-B474-8DC0FCE5BCC8}" srcOrd="1" destOrd="0" presId="urn:microsoft.com/office/officeart/2005/8/layout/hierarchy4"/>
    <dgm:cxn modelId="{4E2FEFDB-652F-4D78-B6C8-D8FF113A539C}" type="presParOf" srcId="{87528936-9CD1-4A1A-AFAC-A1075152BDFC}" destId="{05FFC0F0-5F5D-4D94-8593-595BC297CCE8}" srcOrd="2" destOrd="0" presId="urn:microsoft.com/office/officeart/2005/8/layout/hierarchy4"/>
    <dgm:cxn modelId="{9AD50D2B-50A5-4695-828A-3BB0CDA07376}" type="presParOf" srcId="{05FFC0F0-5F5D-4D94-8593-595BC297CCE8}" destId="{E3E291BD-8965-4F7F-BFF5-1DEA99871A38}" srcOrd="0" destOrd="0" presId="urn:microsoft.com/office/officeart/2005/8/layout/hierarchy4"/>
    <dgm:cxn modelId="{3EC3DF93-EFEE-4EB1-A807-B2CD61723B8A}" type="presParOf" srcId="{E3E291BD-8965-4F7F-BFF5-1DEA99871A38}" destId="{FE6F1953-E956-4263-9AED-6325770F2753}" srcOrd="0" destOrd="0" presId="urn:microsoft.com/office/officeart/2005/8/layout/hierarchy4"/>
    <dgm:cxn modelId="{890F99F6-3CF7-46E4-A331-C0BA6C58E79C}" type="presParOf" srcId="{E3E291BD-8965-4F7F-BFF5-1DEA99871A38}" destId="{906FD9E0-8F53-41CA-9756-367B1818DC36}" srcOrd="1" destOrd="0" presId="urn:microsoft.com/office/officeart/2005/8/layout/hierarchy4"/>
    <dgm:cxn modelId="{D46F9BC5-D405-4815-A2C6-E84EF7C967B9}" type="presParOf" srcId="{A94C045F-EB63-4A9A-8FD7-2ED314FAAE91}" destId="{94A94098-7625-4723-8A8D-48257D28736C}" srcOrd="1" destOrd="0" presId="urn:microsoft.com/office/officeart/2005/8/layout/hierarchy4"/>
    <dgm:cxn modelId="{E1874026-A86D-4C7A-8B18-3D59AA5A9459}" type="presParOf" srcId="{A94C045F-EB63-4A9A-8FD7-2ED314FAAE91}" destId="{E0F0A50B-BF3C-406F-B498-E8BBAFFF7ADD}" srcOrd="2" destOrd="0" presId="urn:microsoft.com/office/officeart/2005/8/layout/hierarchy4"/>
    <dgm:cxn modelId="{B9D4C8CD-7747-4A46-8AD0-6493AC8E8C3E}" type="presParOf" srcId="{E0F0A50B-BF3C-406F-B498-E8BBAFFF7ADD}" destId="{D68D027D-8A75-44D1-A8AD-4CE32D826269}" srcOrd="0" destOrd="0" presId="urn:microsoft.com/office/officeart/2005/8/layout/hierarchy4"/>
    <dgm:cxn modelId="{B6BCE3A5-C269-4D3A-B429-267DDDF942AC}" type="presParOf" srcId="{E0F0A50B-BF3C-406F-B498-E8BBAFFF7ADD}" destId="{A340E6AA-1356-4AA5-AAD3-7DD283620688}" srcOrd="1" destOrd="0" presId="urn:microsoft.com/office/officeart/2005/8/layout/hierarchy4"/>
    <dgm:cxn modelId="{D149C91D-15D0-4796-ACDB-52AF0C6870B5}" type="presParOf" srcId="{E0F0A50B-BF3C-406F-B498-E8BBAFFF7ADD}" destId="{8556F9DF-5CFF-409F-820B-8168D6C75439}" srcOrd="2" destOrd="0" presId="urn:microsoft.com/office/officeart/2005/8/layout/hierarchy4"/>
    <dgm:cxn modelId="{03BBCD34-1E33-4154-9C56-4F8524BEA3F3}" type="presParOf" srcId="{8556F9DF-5CFF-409F-820B-8168D6C75439}" destId="{F753A416-5117-4734-8F7E-1A22B83B5D3F}" srcOrd="0" destOrd="0" presId="urn:microsoft.com/office/officeart/2005/8/layout/hierarchy4"/>
    <dgm:cxn modelId="{33F008A8-A9C0-482C-9D83-EFD9B8C243D7}" type="presParOf" srcId="{F753A416-5117-4734-8F7E-1A22B83B5D3F}" destId="{13C26686-A5ED-43B5-A8EA-EB9932D60008}" srcOrd="0" destOrd="0" presId="urn:microsoft.com/office/officeart/2005/8/layout/hierarchy4"/>
    <dgm:cxn modelId="{60E056CE-A637-4E0C-A10A-B3FC8E164D27}" type="presParOf" srcId="{F753A416-5117-4734-8F7E-1A22B83B5D3F}" destId="{B7F0C349-388D-49B8-9F9D-DB755A22ED71}" srcOrd="1" destOrd="0" presId="urn:microsoft.com/office/officeart/2005/8/layout/hierarchy4"/>
    <dgm:cxn modelId="{5699601F-62F5-4FC6-852B-28C4FCF89D7C}" type="presParOf" srcId="{A94C045F-EB63-4A9A-8FD7-2ED314FAAE91}" destId="{E31F3E92-2E5C-4263-AD07-45781D9E932C}" srcOrd="3" destOrd="0" presId="urn:microsoft.com/office/officeart/2005/8/layout/hierarchy4"/>
    <dgm:cxn modelId="{A5AFC779-649F-4E59-AAF2-8A809AAE4476}" type="presParOf" srcId="{A94C045F-EB63-4A9A-8FD7-2ED314FAAE91}" destId="{12A11434-BE92-4859-88B4-46A050D20E3B}" srcOrd="4" destOrd="0" presId="urn:microsoft.com/office/officeart/2005/8/layout/hierarchy4"/>
    <dgm:cxn modelId="{E8216AB4-FC4C-4221-92C4-B46085770081}" type="presParOf" srcId="{12A11434-BE92-4859-88B4-46A050D20E3B}" destId="{3D7C5423-C990-4F32-9C7C-ACA4319A3807}" srcOrd="0" destOrd="0" presId="urn:microsoft.com/office/officeart/2005/8/layout/hierarchy4"/>
    <dgm:cxn modelId="{10C993C6-21E9-4ACB-9BF2-7D809C0C4332}" type="presParOf" srcId="{12A11434-BE92-4859-88B4-46A050D20E3B}" destId="{E6F02F10-C335-4AED-AEE8-8456F8E1211A}" srcOrd="1" destOrd="0" presId="urn:microsoft.com/office/officeart/2005/8/layout/hierarchy4"/>
    <dgm:cxn modelId="{9626B47B-CF63-4300-8284-2C9FC448A098}" type="presParOf" srcId="{12A11434-BE92-4859-88B4-46A050D20E3B}" destId="{E5C5155E-BE95-48B1-8404-2558CA053075}" srcOrd="2" destOrd="0" presId="urn:microsoft.com/office/officeart/2005/8/layout/hierarchy4"/>
    <dgm:cxn modelId="{6576B591-9652-4335-BDF1-D6DD48F313A3}" type="presParOf" srcId="{E5C5155E-BE95-48B1-8404-2558CA053075}" destId="{43414149-231E-409A-B683-CEF84318DEF9}" srcOrd="0" destOrd="0" presId="urn:microsoft.com/office/officeart/2005/8/layout/hierarchy4"/>
    <dgm:cxn modelId="{8C795D54-BAD2-4FD6-8741-3E5540F70595}" type="presParOf" srcId="{43414149-231E-409A-B683-CEF84318DEF9}" destId="{A8C0D2EC-064D-4954-AEBD-FF57359DD6F6}" srcOrd="0" destOrd="0" presId="urn:microsoft.com/office/officeart/2005/8/layout/hierarchy4"/>
    <dgm:cxn modelId="{3412E21C-6D84-4B14-A77F-3C1D99B2B1D1}" type="presParOf" srcId="{43414149-231E-409A-B683-CEF84318DEF9}" destId="{BAA8C90E-4048-47D3-AE71-95916B1EABBA}" srcOrd="1" destOrd="0" presId="urn:microsoft.com/office/officeart/2005/8/layout/hierarchy4"/>
    <dgm:cxn modelId="{8EB84804-63C7-4F97-BD59-A66EAECCCC2E}" type="presParOf" srcId="{A94C045F-EB63-4A9A-8FD7-2ED314FAAE91}" destId="{4386BE28-5B61-40D3-A3BE-0A7DD77E178C}" srcOrd="5" destOrd="0" presId="urn:microsoft.com/office/officeart/2005/8/layout/hierarchy4"/>
    <dgm:cxn modelId="{98132802-FDB7-45C5-A6E0-BD983E8C99F9}" type="presParOf" srcId="{A94C045F-EB63-4A9A-8FD7-2ED314FAAE91}" destId="{65CE45ED-BAE2-4000-BBA4-F5B60BA30CF5}" srcOrd="6" destOrd="0" presId="urn:microsoft.com/office/officeart/2005/8/layout/hierarchy4"/>
    <dgm:cxn modelId="{0B6C304B-7E8C-4F66-BA55-8BFD034BA0FF}" type="presParOf" srcId="{65CE45ED-BAE2-4000-BBA4-F5B60BA30CF5}" destId="{8AF4561F-2E19-4FA7-9D7E-98E6ED9B0A07}" srcOrd="0" destOrd="0" presId="urn:microsoft.com/office/officeart/2005/8/layout/hierarchy4"/>
    <dgm:cxn modelId="{4997EB97-9856-401E-8FD0-981889011008}" type="presParOf" srcId="{65CE45ED-BAE2-4000-BBA4-F5B60BA30CF5}" destId="{8582F8D0-CC88-455B-9C51-F58211531133}" srcOrd="1" destOrd="0" presId="urn:microsoft.com/office/officeart/2005/8/layout/hierarchy4"/>
    <dgm:cxn modelId="{6F2D29AC-18D1-4A40-AA23-29AE030F9999}" type="presParOf" srcId="{65CE45ED-BAE2-4000-BBA4-F5B60BA30CF5}" destId="{8957598C-C461-4A7D-9A9D-26F96052D04B}" srcOrd="2" destOrd="0" presId="urn:microsoft.com/office/officeart/2005/8/layout/hierarchy4"/>
    <dgm:cxn modelId="{4261AF30-3F0C-4380-86C2-A936CF68806D}" type="presParOf" srcId="{8957598C-C461-4A7D-9A9D-26F96052D04B}" destId="{366A08B5-484C-4306-B939-2933F4CD6C5C}" srcOrd="0" destOrd="0" presId="urn:microsoft.com/office/officeart/2005/8/layout/hierarchy4"/>
    <dgm:cxn modelId="{05500113-4CC3-4B97-86A5-4B8BC944416F}" type="presParOf" srcId="{366A08B5-484C-4306-B939-2933F4CD6C5C}" destId="{DA0EB464-9292-4369-B4E3-E4A5ECC2CD7B}" srcOrd="0" destOrd="0" presId="urn:microsoft.com/office/officeart/2005/8/layout/hierarchy4"/>
    <dgm:cxn modelId="{B144F739-9487-410E-A23B-E83A6875218F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are the best ways for professionals to find out about your diversity needs?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Using a quiz or tick box.</a:t>
          </a: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The best ways are to chat to me and find out about my diversity and then about what I need.</a:t>
          </a:r>
          <a:endParaRPr lang="en-GB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Talk to my teachers and people close to me to know how I behave and how I understand things.</a:t>
          </a:r>
          <a:endParaRPr lang="en-GB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</a:rPr>
            <a:t>Ask</a:t>
          </a:r>
          <a:endParaRPr lang="en-GB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1271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532366D7-D86F-4F33-8C92-7B1157D65BEC}" type="presOf" srcId="{FDFB0F61-1A29-4538-A568-6F9CB5EF0E88}" destId="{A8C0D2EC-064D-4954-AEBD-FF57359DD6F6}" srcOrd="0" destOrd="0" presId="urn:microsoft.com/office/officeart/2005/8/layout/hierarchy4"/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A6CEC3C6-EFFD-45B5-A3A6-EC9EBB181CFF}" type="presOf" srcId="{0ED9B2E1-6114-40A8-8E4D-5B7316ED8348}" destId="{718DA983-F794-4A25-B926-77C03E6D750A}" srcOrd="0" destOrd="0" presId="urn:microsoft.com/office/officeart/2005/8/layout/hierarchy4"/>
    <dgm:cxn modelId="{B897D499-E2D8-43E0-88D0-0BD16C78170D}" type="presOf" srcId="{7161C2AC-C139-4D9C-8AA1-5434628EDF22}" destId="{D68D027D-8A75-44D1-A8AD-4CE32D826269}" srcOrd="0" destOrd="0" presId="urn:microsoft.com/office/officeart/2005/8/layout/hierarchy4"/>
    <dgm:cxn modelId="{802A723F-3969-4D3D-999D-8F40A9E20BAC}" type="presOf" srcId="{DAB97FCB-CF53-4C42-A3DD-F6210FA10717}" destId="{3D7C5423-C990-4F32-9C7C-ACA4319A3807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6C7F0E5F-54A9-4214-8917-3DF0DC70353F}" type="presOf" srcId="{F9E6F5B0-0EF5-4878-A666-4B06628F89A9}" destId="{13C26686-A5ED-43B5-A8EA-EB9932D60008}" srcOrd="0" destOrd="0" presId="urn:microsoft.com/office/officeart/2005/8/layout/hierarchy4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0883A82D-33B7-405C-8855-EC759462CC52}" type="presOf" srcId="{F540DDA9-B14F-4B10-B761-3D12A2B08867}" destId="{8AF4561F-2E19-4FA7-9D7E-98E6ED9B0A07}" srcOrd="0" destOrd="0" presId="urn:microsoft.com/office/officeart/2005/8/layout/hierarchy4"/>
    <dgm:cxn modelId="{57996963-331C-4FC3-B02A-02AB60D4834F}" type="presOf" srcId="{303B7851-8968-449B-947D-7FFEADEACC3C}" destId="{B1FBED3F-94BC-4FF5-BD84-6914CFC5009B}" srcOrd="0" destOrd="0" presId="urn:microsoft.com/office/officeart/2005/8/layout/hierarchy4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E3111CB8-BE76-45D9-87DF-BE0647267320}" type="presOf" srcId="{EF0EDE4F-C621-4C88-ADC8-F062B9FACCE1}" destId="{EA580518-344B-44C4-90E1-45BC6E2CDFE4}" srcOrd="0" destOrd="0" presId="urn:microsoft.com/office/officeart/2005/8/layout/hierarchy4"/>
    <dgm:cxn modelId="{5F6F5D10-BE84-4401-AB98-C0385E6A1E89}" type="presOf" srcId="{0D322EC0-7C66-4175-81BE-38CAF49A7C1F}" destId="{FE6F1953-E956-4263-9AED-6325770F2753}" srcOrd="0" destOrd="0" presId="urn:microsoft.com/office/officeart/2005/8/layout/hierarchy4"/>
    <dgm:cxn modelId="{7AC950EA-8451-478E-B828-76FBC5DEE617}" type="presOf" srcId="{E0B522FC-4AC5-4BFE-B889-8A3DAA90B206}" destId="{DA0EB464-9292-4369-B4E3-E4A5ECC2CD7B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1078A078-D37D-4E53-8983-A7E95212F2BE}" type="presParOf" srcId="{718DA983-F794-4A25-B926-77C03E6D750A}" destId="{699826ED-7F19-48DC-A18F-F522648F9D58}" srcOrd="0" destOrd="0" presId="urn:microsoft.com/office/officeart/2005/8/layout/hierarchy4"/>
    <dgm:cxn modelId="{B7EFC634-5DBA-44CD-B832-C8B1638ACE7E}" type="presParOf" srcId="{699826ED-7F19-48DC-A18F-F522648F9D58}" destId="{EA580518-344B-44C4-90E1-45BC6E2CDFE4}" srcOrd="0" destOrd="0" presId="urn:microsoft.com/office/officeart/2005/8/layout/hierarchy4"/>
    <dgm:cxn modelId="{DCB929FD-5000-4BFF-B89A-78CFA0C6CFD7}" type="presParOf" srcId="{699826ED-7F19-48DC-A18F-F522648F9D58}" destId="{0DE1B3A7-2B94-4ED2-B9A8-35734CF115EF}" srcOrd="1" destOrd="0" presId="urn:microsoft.com/office/officeart/2005/8/layout/hierarchy4"/>
    <dgm:cxn modelId="{6A4DC2CC-8D2D-4077-8C40-C46DF0AC231F}" type="presParOf" srcId="{699826ED-7F19-48DC-A18F-F522648F9D58}" destId="{A94C045F-EB63-4A9A-8FD7-2ED314FAAE91}" srcOrd="2" destOrd="0" presId="urn:microsoft.com/office/officeart/2005/8/layout/hierarchy4"/>
    <dgm:cxn modelId="{5005408A-626A-4D0E-A131-D10578305EA9}" type="presParOf" srcId="{A94C045F-EB63-4A9A-8FD7-2ED314FAAE91}" destId="{87528936-9CD1-4A1A-AFAC-A1075152BDFC}" srcOrd="0" destOrd="0" presId="urn:microsoft.com/office/officeart/2005/8/layout/hierarchy4"/>
    <dgm:cxn modelId="{4FFBE06D-D7CA-4016-A02B-185736B937A6}" type="presParOf" srcId="{87528936-9CD1-4A1A-AFAC-A1075152BDFC}" destId="{B1FBED3F-94BC-4FF5-BD84-6914CFC5009B}" srcOrd="0" destOrd="0" presId="urn:microsoft.com/office/officeart/2005/8/layout/hierarchy4"/>
    <dgm:cxn modelId="{36F4C067-8DAB-4B4E-B67E-59E16B7517D9}" type="presParOf" srcId="{87528936-9CD1-4A1A-AFAC-A1075152BDFC}" destId="{788BB3CC-693A-4D03-B474-8DC0FCE5BCC8}" srcOrd="1" destOrd="0" presId="urn:microsoft.com/office/officeart/2005/8/layout/hierarchy4"/>
    <dgm:cxn modelId="{CC98ED43-ADED-4EE4-8CDE-9C4ED44DF85E}" type="presParOf" srcId="{87528936-9CD1-4A1A-AFAC-A1075152BDFC}" destId="{05FFC0F0-5F5D-4D94-8593-595BC297CCE8}" srcOrd="2" destOrd="0" presId="urn:microsoft.com/office/officeart/2005/8/layout/hierarchy4"/>
    <dgm:cxn modelId="{1C028293-A480-419F-BFE9-809A7E2ACE78}" type="presParOf" srcId="{05FFC0F0-5F5D-4D94-8593-595BC297CCE8}" destId="{E3E291BD-8965-4F7F-BFF5-1DEA99871A38}" srcOrd="0" destOrd="0" presId="urn:microsoft.com/office/officeart/2005/8/layout/hierarchy4"/>
    <dgm:cxn modelId="{C66A0BDA-314F-4064-A0C0-AD5F4A5272CB}" type="presParOf" srcId="{E3E291BD-8965-4F7F-BFF5-1DEA99871A38}" destId="{FE6F1953-E956-4263-9AED-6325770F2753}" srcOrd="0" destOrd="0" presId="urn:microsoft.com/office/officeart/2005/8/layout/hierarchy4"/>
    <dgm:cxn modelId="{6310271B-FBE4-42D6-AC35-AA898F80235C}" type="presParOf" srcId="{E3E291BD-8965-4F7F-BFF5-1DEA99871A38}" destId="{906FD9E0-8F53-41CA-9756-367B1818DC36}" srcOrd="1" destOrd="0" presId="urn:microsoft.com/office/officeart/2005/8/layout/hierarchy4"/>
    <dgm:cxn modelId="{E848422D-4F7A-47F4-9C9F-A1F066FCDC94}" type="presParOf" srcId="{A94C045F-EB63-4A9A-8FD7-2ED314FAAE91}" destId="{94A94098-7625-4723-8A8D-48257D28736C}" srcOrd="1" destOrd="0" presId="urn:microsoft.com/office/officeart/2005/8/layout/hierarchy4"/>
    <dgm:cxn modelId="{66A664E3-FCEB-4FCA-83E9-E1CAD60B6CB3}" type="presParOf" srcId="{A94C045F-EB63-4A9A-8FD7-2ED314FAAE91}" destId="{E0F0A50B-BF3C-406F-B498-E8BBAFFF7ADD}" srcOrd="2" destOrd="0" presId="urn:microsoft.com/office/officeart/2005/8/layout/hierarchy4"/>
    <dgm:cxn modelId="{A5CE3A8D-F669-442E-8F3F-4230711BFA07}" type="presParOf" srcId="{E0F0A50B-BF3C-406F-B498-E8BBAFFF7ADD}" destId="{D68D027D-8A75-44D1-A8AD-4CE32D826269}" srcOrd="0" destOrd="0" presId="urn:microsoft.com/office/officeart/2005/8/layout/hierarchy4"/>
    <dgm:cxn modelId="{A3108D99-225C-49B4-8D67-2051F138D6C6}" type="presParOf" srcId="{E0F0A50B-BF3C-406F-B498-E8BBAFFF7ADD}" destId="{A340E6AA-1356-4AA5-AAD3-7DD283620688}" srcOrd="1" destOrd="0" presId="urn:microsoft.com/office/officeart/2005/8/layout/hierarchy4"/>
    <dgm:cxn modelId="{08F3DEF1-0D93-4EA6-B094-9F8EFDEB2D8F}" type="presParOf" srcId="{E0F0A50B-BF3C-406F-B498-E8BBAFFF7ADD}" destId="{8556F9DF-5CFF-409F-820B-8168D6C75439}" srcOrd="2" destOrd="0" presId="urn:microsoft.com/office/officeart/2005/8/layout/hierarchy4"/>
    <dgm:cxn modelId="{A5A3F7DC-E5BB-402C-B6AC-B76D486E128F}" type="presParOf" srcId="{8556F9DF-5CFF-409F-820B-8168D6C75439}" destId="{F753A416-5117-4734-8F7E-1A22B83B5D3F}" srcOrd="0" destOrd="0" presId="urn:microsoft.com/office/officeart/2005/8/layout/hierarchy4"/>
    <dgm:cxn modelId="{4D825EDA-67C0-4B96-AABE-F7CE4FB532D6}" type="presParOf" srcId="{F753A416-5117-4734-8F7E-1A22B83B5D3F}" destId="{13C26686-A5ED-43B5-A8EA-EB9932D60008}" srcOrd="0" destOrd="0" presId="urn:microsoft.com/office/officeart/2005/8/layout/hierarchy4"/>
    <dgm:cxn modelId="{8771CE6D-BE10-4CD4-8E7B-E12CAD06B83B}" type="presParOf" srcId="{F753A416-5117-4734-8F7E-1A22B83B5D3F}" destId="{B7F0C349-388D-49B8-9F9D-DB755A22ED71}" srcOrd="1" destOrd="0" presId="urn:microsoft.com/office/officeart/2005/8/layout/hierarchy4"/>
    <dgm:cxn modelId="{A4603247-BC02-48B0-803D-E26272B413B6}" type="presParOf" srcId="{A94C045F-EB63-4A9A-8FD7-2ED314FAAE91}" destId="{E31F3E92-2E5C-4263-AD07-45781D9E932C}" srcOrd="3" destOrd="0" presId="urn:microsoft.com/office/officeart/2005/8/layout/hierarchy4"/>
    <dgm:cxn modelId="{78B0B9C6-BFEF-49D1-8BA1-A6F583D4BA92}" type="presParOf" srcId="{A94C045F-EB63-4A9A-8FD7-2ED314FAAE91}" destId="{12A11434-BE92-4859-88B4-46A050D20E3B}" srcOrd="4" destOrd="0" presId="urn:microsoft.com/office/officeart/2005/8/layout/hierarchy4"/>
    <dgm:cxn modelId="{DEE1D9BD-BC6F-4367-ACD2-09A6F088938E}" type="presParOf" srcId="{12A11434-BE92-4859-88B4-46A050D20E3B}" destId="{3D7C5423-C990-4F32-9C7C-ACA4319A3807}" srcOrd="0" destOrd="0" presId="urn:microsoft.com/office/officeart/2005/8/layout/hierarchy4"/>
    <dgm:cxn modelId="{E61CADDA-F7D5-4125-9FE7-9D8453520742}" type="presParOf" srcId="{12A11434-BE92-4859-88B4-46A050D20E3B}" destId="{E6F02F10-C335-4AED-AEE8-8456F8E1211A}" srcOrd="1" destOrd="0" presId="urn:microsoft.com/office/officeart/2005/8/layout/hierarchy4"/>
    <dgm:cxn modelId="{DB9C42E2-3A37-473D-9FAF-009CA4895537}" type="presParOf" srcId="{12A11434-BE92-4859-88B4-46A050D20E3B}" destId="{E5C5155E-BE95-48B1-8404-2558CA053075}" srcOrd="2" destOrd="0" presId="urn:microsoft.com/office/officeart/2005/8/layout/hierarchy4"/>
    <dgm:cxn modelId="{948815C6-DDDB-45A0-9C26-D781CC7BBE25}" type="presParOf" srcId="{E5C5155E-BE95-48B1-8404-2558CA053075}" destId="{43414149-231E-409A-B683-CEF84318DEF9}" srcOrd="0" destOrd="0" presId="urn:microsoft.com/office/officeart/2005/8/layout/hierarchy4"/>
    <dgm:cxn modelId="{3AD04272-D346-47F4-B2BB-29E2A50D3DB8}" type="presParOf" srcId="{43414149-231E-409A-B683-CEF84318DEF9}" destId="{A8C0D2EC-064D-4954-AEBD-FF57359DD6F6}" srcOrd="0" destOrd="0" presId="urn:microsoft.com/office/officeart/2005/8/layout/hierarchy4"/>
    <dgm:cxn modelId="{465186AD-703C-4E9C-A0BD-FA0814565237}" type="presParOf" srcId="{43414149-231E-409A-B683-CEF84318DEF9}" destId="{BAA8C90E-4048-47D3-AE71-95916B1EABBA}" srcOrd="1" destOrd="0" presId="urn:microsoft.com/office/officeart/2005/8/layout/hierarchy4"/>
    <dgm:cxn modelId="{9AECC7FF-24EC-425F-A361-CDCA91F1D410}" type="presParOf" srcId="{A94C045F-EB63-4A9A-8FD7-2ED314FAAE91}" destId="{4386BE28-5B61-40D3-A3BE-0A7DD77E178C}" srcOrd="5" destOrd="0" presId="urn:microsoft.com/office/officeart/2005/8/layout/hierarchy4"/>
    <dgm:cxn modelId="{B3D141DB-28C9-4454-A749-B1F23C322551}" type="presParOf" srcId="{A94C045F-EB63-4A9A-8FD7-2ED314FAAE91}" destId="{65CE45ED-BAE2-4000-BBA4-F5B60BA30CF5}" srcOrd="6" destOrd="0" presId="urn:microsoft.com/office/officeart/2005/8/layout/hierarchy4"/>
    <dgm:cxn modelId="{74407B25-1E18-4BA7-8CCF-7E4E518FAF4C}" type="presParOf" srcId="{65CE45ED-BAE2-4000-BBA4-F5B60BA30CF5}" destId="{8AF4561F-2E19-4FA7-9D7E-98E6ED9B0A07}" srcOrd="0" destOrd="0" presId="urn:microsoft.com/office/officeart/2005/8/layout/hierarchy4"/>
    <dgm:cxn modelId="{C1EE72F9-9B94-4886-86B9-CBB86163FD93}" type="presParOf" srcId="{65CE45ED-BAE2-4000-BBA4-F5B60BA30CF5}" destId="{8582F8D0-CC88-455B-9C51-F58211531133}" srcOrd="1" destOrd="0" presId="urn:microsoft.com/office/officeart/2005/8/layout/hierarchy4"/>
    <dgm:cxn modelId="{BBA6967A-E532-46B3-8992-E2A169FAE00C}" type="presParOf" srcId="{65CE45ED-BAE2-4000-BBA4-F5B60BA30CF5}" destId="{8957598C-C461-4A7D-9A9D-26F96052D04B}" srcOrd="2" destOrd="0" presId="urn:microsoft.com/office/officeart/2005/8/layout/hierarchy4"/>
    <dgm:cxn modelId="{19B6B94F-C31A-4CDC-9471-12A738B71455}" type="presParOf" srcId="{8957598C-C461-4A7D-9A9D-26F96052D04B}" destId="{366A08B5-484C-4306-B939-2933F4CD6C5C}" srcOrd="0" destOrd="0" presId="urn:microsoft.com/office/officeart/2005/8/layout/hierarchy4"/>
    <dgm:cxn modelId="{345F1474-0DCD-4EB5-BF29-18AFFBBC2FAB}" type="presParOf" srcId="{366A08B5-484C-4306-B939-2933F4CD6C5C}" destId="{DA0EB464-9292-4369-B4E3-E4A5ECC2CD7B}" srcOrd="0" destOrd="0" presId="urn:microsoft.com/office/officeart/2005/8/layout/hierarchy4"/>
    <dgm:cxn modelId="{07E31696-FF2C-49AE-9E5B-B8B4CE188AED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percentage of FJYPB members have been a victim of prejudice?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6% 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25%</a:t>
          </a: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38%</a:t>
          </a: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58%</a:t>
          </a: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467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B70DEE08-A4A9-467D-8540-78074DEA5134}" type="presOf" srcId="{DAB97FCB-CF53-4C42-A3DD-F6210FA10717}" destId="{3D7C5423-C990-4F32-9C7C-ACA4319A3807}" srcOrd="0" destOrd="0" presId="urn:microsoft.com/office/officeart/2005/8/layout/hierarchy4"/>
    <dgm:cxn modelId="{6C10B1E7-0CAE-4524-912D-D8E82CF5B4D3}" type="presOf" srcId="{7161C2AC-C139-4D9C-8AA1-5434628EDF22}" destId="{D68D027D-8A75-44D1-A8AD-4CE32D826269}" srcOrd="0" destOrd="0" presId="urn:microsoft.com/office/officeart/2005/8/layout/hierarchy4"/>
    <dgm:cxn modelId="{06AC47E4-A404-4C1A-9C71-5970CD2B6F27}" type="presOf" srcId="{0ED9B2E1-6114-40A8-8E4D-5B7316ED8348}" destId="{718DA983-F794-4A25-B926-77C03E6D750A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B1F0AC6E-CD5E-473C-8030-2A93C08DBB07}" type="presOf" srcId="{FDFB0F61-1A29-4538-A568-6F9CB5EF0E88}" destId="{A8C0D2EC-064D-4954-AEBD-FF57359DD6F6}" srcOrd="0" destOrd="0" presId="urn:microsoft.com/office/officeart/2005/8/layout/hierarchy4"/>
    <dgm:cxn modelId="{DFCAD422-420A-4C1C-BB2C-4F03081C4F3C}" type="presOf" srcId="{F540DDA9-B14F-4B10-B761-3D12A2B08867}" destId="{8AF4561F-2E19-4FA7-9D7E-98E6ED9B0A07}" srcOrd="0" destOrd="0" presId="urn:microsoft.com/office/officeart/2005/8/layout/hierarchy4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2BD4200D-1FB4-48C2-9A52-739D61D352AA}" type="presOf" srcId="{303B7851-8968-449B-947D-7FFEADEACC3C}" destId="{B1FBED3F-94BC-4FF5-BD84-6914CFC5009B}" srcOrd="0" destOrd="0" presId="urn:microsoft.com/office/officeart/2005/8/layout/hierarchy4"/>
    <dgm:cxn modelId="{9B1FFD6A-70C3-4FF1-9F7F-FC3535D93403}" type="presOf" srcId="{F9E6F5B0-0EF5-4878-A666-4B06628F89A9}" destId="{13C26686-A5ED-43B5-A8EA-EB9932D60008}" srcOrd="0" destOrd="0" presId="urn:microsoft.com/office/officeart/2005/8/layout/hierarchy4"/>
    <dgm:cxn modelId="{44DA85FE-FC31-4B17-BF0A-C0836D37A66C}" type="presOf" srcId="{EF0EDE4F-C621-4C88-ADC8-F062B9FACCE1}" destId="{EA580518-344B-44C4-90E1-45BC6E2CDFE4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B3388272-156F-41C8-9B38-E96DD45E4375}" type="presOf" srcId="{E0B522FC-4AC5-4BFE-B889-8A3DAA90B206}" destId="{DA0EB464-9292-4369-B4E3-E4A5ECC2CD7B}" srcOrd="0" destOrd="0" presId="urn:microsoft.com/office/officeart/2005/8/layout/hierarchy4"/>
    <dgm:cxn modelId="{7F093B07-E813-4C48-A77B-19A548DD65EF}" type="presOf" srcId="{0D322EC0-7C66-4175-81BE-38CAF49A7C1F}" destId="{FE6F1953-E956-4263-9AED-6325770F2753}" srcOrd="0" destOrd="0" presId="urn:microsoft.com/office/officeart/2005/8/layout/hierarchy4"/>
    <dgm:cxn modelId="{381B7228-422C-41E3-B53D-9BC9838C652C}" type="presParOf" srcId="{718DA983-F794-4A25-B926-77C03E6D750A}" destId="{699826ED-7F19-48DC-A18F-F522648F9D58}" srcOrd="0" destOrd="0" presId="urn:microsoft.com/office/officeart/2005/8/layout/hierarchy4"/>
    <dgm:cxn modelId="{EC40B1F0-304A-4D75-91F2-87EDA3354292}" type="presParOf" srcId="{699826ED-7F19-48DC-A18F-F522648F9D58}" destId="{EA580518-344B-44C4-90E1-45BC6E2CDFE4}" srcOrd="0" destOrd="0" presId="urn:microsoft.com/office/officeart/2005/8/layout/hierarchy4"/>
    <dgm:cxn modelId="{3BAABEFB-E5AF-4EAA-86BC-29979CBE607E}" type="presParOf" srcId="{699826ED-7F19-48DC-A18F-F522648F9D58}" destId="{0DE1B3A7-2B94-4ED2-B9A8-35734CF115EF}" srcOrd="1" destOrd="0" presId="urn:microsoft.com/office/officeart/2005/8/layout/hierarchy4"/>
    <dgm:cxn modelId="{ADA31DDC-7906-4D40-BC7C-C5BE8BB235D9}" type="presParOf" srcId="{699826ED-7F19-48DC-A18F-F522648F9D58}" destId="{A94C045F-EB63-4A9A-8FD7-2ED314FAAE91}" srcOrd="2" destOrd="0" presId="urn:microsoft.com/office/officeart/2005/8/layout/hierarchy4"/>
    <dgm:cxn modelId="{88C26638-686F-40AF-A55B-EA723488F84F}" type="presParOf" srcId="{A94C045F-EB63-4A9A-8FD7-2ED314FAAE91}" destId="{87528936-9CD1-4A1A-AFAC-A1075152BDFC}" srcOrd="0" destOrd="0" presId="urn:microsoft.com/office/officeart/2005/8/layout/hierarchy4"/>
    <dgm:cxn modelId="{F8896973-434A-41B6-A003-8F04B9D8572C}" type="presParOf" srcId="{87528936-9CD1-4A1A-AFAC-A1075152BDFC}" destId="{B1FBED3F-94BC-4FF5-BD84-6914CFC5009B}" srcOrd="0" destOrd="0" presId="urn:microsoft.com/office/officeart/2005/8/layout/hierarchy4"/>
    <dgm:cxn modelId="{13DAF34E-F1BA-44F7-9634-15EA1402A2A5}" type="presParOf" srcId="{87528936-9CD1-4A1A-AFAC-A1075152BDFC}" destId="{788BB3CC-693A-4D03-B474-8DC0FCE5BCC8}" srcOrd="1" destOrd="0" presId="urn:microsoft.com/office/officeart/2005/8/layout/hierarchy4"/>
    <dgm:cxn modelId="{B43EEF86-9FA3-40F0-AE0E-24B8459B514C}" type="presParOf" srcId="{87528936-9CD1-4A1A-AFAC-A1075152BDFC}" destId="{05FFC0F0-5F5D-4D94-8593-595BC297CCE8}" srcOrd="2" destOrd="0" presId="urn:microsoft.com/office/officeart/2005/8/layout/hierarchy4"/>
    <dgm:cxn modelId="{6FA4AB61-36A6-4B93-A32E-1C8D76E18C56}" type="presParOf" srcId="{05FFC0F0-5F5D-4D94-8593-595BC297CCE8}" destId="{E3E291BD-8965-4F7F-BFF5-1DEA99871A38}" srcOrd="0" destOrd="0" presId="urn:microsoft.com/office/officeart/2005/8/layout/hierarchy4"/>
    <dgm:cxn modelId="{E7EB03A1-5264-4560-A283-7839B5B1343B}" type="presParOf" srcId="{E3E291BD-8965-4F7F-BFF5-1DEA99871A38}" destId="{FE6F1953-E956-4263-9AED-6325770F2753}" srcOrd="0" destOrd="0" presId="urn:microsoft.com/office/officeart/2005/8/layout/hierarchy4"/>
    <dgm:cxn modelId="{4EE916F2-B957-48CA-BD47-CC1AB2300B2A}" type="presParOf" srcId="{E3E291BD-8965-4F7F-BFF5-1DEA99871A38}" destId="{906FD9E0-8F53-41CA-9756-367B1818DC36}" srcOrd="1" destOrd="0" presId="urn:microsoft.com/office/officeart/2005/8/layout/hierarchy4"/>
    <dgm:cxn modelId="{D8C94C4F-B828-47CE-8D49-A5063D1E1755}" type="presParOf" srcId="{A94C045F-EB63-4A9A-8FD7-2ED314FAAE91}" destId="{94A94098-7625-4723-8A8D-48257D28736C}" srcOrd="1" destOrd="0" presId="urn:microsoft.com/office/officeart/2005/8/layout/hierarchy4"/>
    <dgm:cxn modelId="{DA852D12-F94E-4889-84F0-27D9A59763A7}" type="presParOf" srcId="{A94C045F-EB63-4A9A-8FD7-2ED314FAAE91}" destId="{E0F0A50B-BF3C-406F-B498-E8BBAFFF7ADD}" srcOrd="2" destOrd="0" presId="urn:microsoft.com/office/officeart/2005/8/layout/hierarchy4"/>
    <dgm:cxn modelId="{03A5D317-1AD9-458A-B42D-732959828496}" type="presParOf" srcId="{E0F0A50B-BF3C-406F-B498-E8BBAFFF7ADD}" destId="{D68D027D-8A75-44D1-A8AD-4CE32D826269}" srcOrd="0" destOrd="0" presId="urn:microsoft.com/office/officeart/2005/8/layout/hierarchy4"/>
    <dgm:cxn modelId="{682CA3C6-9188-45D4-B4D8-6E25E3730B55}" type="presParOf" srcId="{E0F0A50B-BF3C-406F-B498-E8BBAFFF7ADD}" destId="{A340E6AA-1356-4AA5-AAD3-7DD283620688}" srcOrd="1" destOrd="0" presId="urn:microsoft.com/office/officeart/2005/8/layout/hierarchy4"/>
    <dgm:cxn modelId="{BC51827C-7E91-4BA0-9BEB-5DCD22C5BDDC}" type="presParOf" srcId="{E0F0A50B-BF3C-406F-B498-E8BBAFFF7ADD}" destId="{8556F9DF-5CFF-409F-820B-8168D6C75439}" srcOrd="2" destOrd="0" presId="urn:microsoft.com/office/officeart/2005/8/layout/hierarchy4"/>
    <dgm:cxn modelId="{9D46E226-CD30-401A-B026-D558B2D46776}" type="presParOf" srcId="{8556F9DF-5CFF-409F-820B-8168D6C75439}" destId="{F753A416-5117-4734-8F7E-1A22B83B5D3F}" srcOrd="0" destOrd="0" presId="urn:microsoft.com/office/officeart/2005/8/layout/hierarchy4"/>
    <dgm:cxn modelId="{BAE11387-229C-40B0-BE2B-CA822FA81F52}" type="presParOf" srcId="{F753A416-5117-4734-8F7E-1A22B83B5D3F}" destId="{13C26686-A5ED-43B5-A8EA-EB9932D60008}" srcOrd="0" destOrd="0" presId="urn:microsoft.com/office/officeart/2005/8/layout/hierarchy4"/>
    <dgm:cxn modelId="{59D050A7-47C5-4BB4-814B-E1DDC3C71235}" type="presParOf" srcId="{F753A416-5117-4734-8F7E-1A22B83B5D3F}" destId="{B7F0C349-388D-49B8-9F9D-DB755A22ED71}" srcOrd="1" destOrd="0" presId="urn:microsoft.com/office/officeart/2005/8/layout/hierarchy4"/>
    <dgm:cxn modelId="{7D6A1516-3D6C-4B47-BD1D-9D437CBC7AF8}" type="presParOf" srcId="{A94C045F-EB63-4A9A-8FD7-2ED314FAAE91}" destId="{E31F3E92-2E5C-4263-AD07-45781D9E932C}" srcOrd="3" destOrd="0" presId="urn:microsoft.com/office/officeart/2005/8/layout/hierarchy4"/>
    <dgm:cxn modelId="{EF108ED3-13BA-4994-B88C-F3FF04140394}" type="presParOf" srcId="{A94C045F-EB63-4A9A-8FD7-2ED314FAAE91}" destId="{12A11434-BE92-4859-88B4-46A050D20E3B}" srcOrd="4" destOrd="0" presId="urn:microsoft.com/office/officeart/2005/8/layout/hierarchy4"/>
    <dgm:cxn modelId="{C8D3F376-0C70-41AE-AE63-AED7DF16FFDB}" type="presParOf" srcId="{12A11434-BE92-4859-88B4-46A050D20E3B}" destId="{3D7C5423-C990-4F32-9C7C-ACA4319A3807}" srcOrd="0" destOrd="0" presId="urn:microsoft.com/office/officeart/2005/8/layout/hierarchy4"/>
    <dgm:cxn modelId="{35EC460A-4E8E-43E5-AA09-6FF3EA59D249}" type="presParOf" srcId="{12A11434-BE92-4859-88B4-46A050D20E3B}" destId="{E6F02F10-C335-4AED-AEE8-8456F8E1211A}" srcOrd="1" destOrd="0" presId="urn:microsoft.com/office/officeart/2005/8/layout/hierarchy4"/>
    <dgm:cxn modelId="{9EAC8B89-ECE4-4F29-BF0F-360E62794515}" type="presParOf" srcId="{12A11434-BE92-4859-88B4-46A050D20E3B}" destId="{E5C5155E-BE95-48B1-8404-2558CA053075}" srcOrd="2" destOrd="0" presId="urn:microsoft.com/office/officeart/2005/8/layout/hierarchy4"/>
    <dgm:cxn modelId="{5E60D849-D17B-4387-B983-5FBCCDC77300}" type="presParOf" srcId="{E5C5155E-BE95-48B1-8404-2558CA053075}" destId="{43414149-231E-409A-B683-CEF84318DEF9}" srcOrd="0" destOrd="0" presId="urn:microsoft.com/office/officeart/2005/8/layout/hierarchy4"/>
    <dgm:cxn modelId="{D8F4F898-0D7D-4A06-B5D5-BD083B0270ED}" type="presParOf" srcId="{43414149-231E-409A-B683-CEF84318DEF9}" destId="{A8C0D2EC-064D-4954-AEBD-FF57359DD6F6}" srcOrd="0" destOrd="0" presId="urn:microsoft.com/office/officeart/2005/8/layout/hierarchy4"/>
    <dgm:cxn modelId="{A54CF428-3920-4868-9D6B-BB6D085FF9F3}" type="presParOf" srcId="{43414149-231E-409A-B683-CEF84318DEF9}" destId="{BAA8C90E-4048-47D3-AE71-95916B1EABBA}" srcOrd="1" destOrd="0" presId="urn:microsoft.com/office/officeart/2005/8/layout/hierarchy4"/>
    <dgm:cxn modelId="{F87885E1-3B3D-46E2-B081-DEF543433E98}" type="presParOf" srcId="{A94C045F-EB63-4A9A-8FD7-2ED314FAAE91}" destId="{4386BE28-5B61-40D3-A3BE-0A7DD77E178C}" srcOrd="5" destOrd="0" presId="urn:microsoft.com/office/officeart/2005/8/layout/hierarchy4"/>
    <dgm:cxn modelId="{41B24487-721A-4FD1-9289-C93CEF5121E2}" type="presParOf" srcId="{A94C045F-EB63-4A9A-8FD7-2ED314FAAE91}" destId="{65CE45ED-BAE2-4000-BBA4-F5B60BA30CF5}" srcOrd="6" destOrd="0" presId="urn:microsoft.com/office/officeart/2005/8/layout/hierarchy4"/>
    <dgm:cxn modelId="{CC4BA52E-1DE6-471F-92F7-7EB4EDAD6ABF}" type="presParOf" srcId="{65CE45ED-BAE2-4000-BBA4-F5B60BA30CF5}" destId="{8AF4561F-2E19-4FA7-9D7E-98E6ED9B0A07}" srcOrd="0" destOrd="0" presId="urn:microsoft.com/office/officeart/2005/8/layout/hierarchy4"/>
    <dgm:cxn modelId="{C4F5F83E-0B05-4B75-87C1-031CA9BBE6DB}" type="presParOf" srcId="{65CE45ED-BAE2-4000-BBA4-F5B60BA30CF5}" destId="{8582F8D0-CC88-455B-9C51-F58211531133}" srcOrd="1" destOrd="0" presId="urn:microsoft.com/office/officeart/2005/8/layout/hierarchy4"/>
    <dgm:cxn modelId="{88BAC6C9-5DE7-44D1-AE5B-AA9B53017F69}" type="presParOf" srcId="{65CE45ED-BAE2-4000-BBA4-F5B60BA30CF5}" destId="{8957598C-C461-4A7D-9A9D-26F96052D04B}" srcOrd="2" destOrd="0" presId="urn:microsoft.com/office/officeart/2005/8/layout/hierarchy4"/>
    <dgm:cxn modelId="{32512BA9-3F8C-4787-84CA-DAA048490E77}" type="presParOf" srcId="{8957598C-C461-4A7D-9A9D-26F96052D04B}" destId="{366A08B5-484C-4306-B939-2933F4CD6C5C}" srcOrd="0" destOrd="0" presId="urn:microsoft.com/office/officeart/2005/8/layout/hierarchy4"/>
    <dgm:cxn modelId="{D48D415D-AD61-45FF-B8C8-153CBA5EF090}" type="presParOf" srcId="{366A08B5-484C-4306-B939-2933F4CD6C5C}" destId="{DA0EB464-9292-4369-B4E3-E4A5ECC2CD7B}" srcOrd="0" destOrd="0" presId="urn:microsoft.com/office/officeart/2005/8/layout/hierarchy4"/>
    <dgm:cxn modelId="{621B51C5-8486-4A30-97C0-C84DBAD75321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percentage of FJYPB members felt their diversity was valued and respected during their proceedings?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11%</a:t>
          </a:r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87%</a:t>
          </a: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33%</a:t>
          </a:r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52%</a:t>
          </a:r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9186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45F92227-803D-47DC-872E-DE237B92BAD0}" type="presOf" srcId="{7161C2AC-C139-4D9C-8AA1-5434628EDF22}" destId="{D68D027D-8A75-44D1-A8AD-4CE32D826269}" srcOrd="0" destOrd="0" presId="urn:microsoft.com/office/officeart/2005/8/layout/hierarchy4"/>
    <dgm:cxn modelId="{7BA3C2E1-2B14-466D-84EE-ED0E2B0C6453}" type="presOf" srcId="{0D322EC0-7C66-4175-81BE-38CAF49A7C1F}" destId="{FE6F1953-E956-4263-9AED-6325770F2753}" srcOrd="0" destOrd="0" presId="urn:microsoft.com/office/officeart/2005/8/layout/hierarchy4"/>
    <dgm:cxn modelId="{0F458AA5-3DBF-4C37-BA99-6D4F3F50B5C6}" type="presOf" srcId="{0ED9B2E1-6114-40A8-8E4D-5B7316ED8348}" destId="{718DA983-F794-4A25-B926-77C03E6D750A}" srcOrd="0" destOrd="0" presId="urn:microsoft.com/office/officeart/2005/8/layout/hierarchy4"/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1D7EA556-E580-4FC4-A00A-F4431591CB7E}" type="presOf" srcId="{DAB97FCB-CF53-4C42-A3DD-F6210FA10717}" destId="{3D7C5423-C990-4F32-9C7C-ACA4319A3807}" srcOrd="0" destOrd="0" presId="urn:microsoft.com/office/officeart/2005/8/layout/hierarchy4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99688948-1A2B-400A-8946-D65385AF13E3}" type="presOf" srcId="{F540DDA9-B14F-4B10-B761-3D12A2B08867}" destId="{8AF4561F-2E19-4FA7-9D7E-98E6ED9B0A07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19B00642-63DF-476D-A2E2-99E88CA616FB}" type="presOf" srcId="{E0B522FC-4AC5-4BFE-B889-8A3DAA90B206}" destId="{DA0EB464-9292-4369-B4E3-E4A5ECC2CD7B}" srcOrd="0" destOrd="0" presId="urn:microsoft.com/office/officeart/2005/8/layout/hierarchy4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77C7CFC9-726B-46F4-8A62-FB7A7F04BAF4}" type="presOf" srcId="{303B7851-8968-449B-947D-7FFEADEACC3C}" destId="{B1FBED3F-94BC-4FF5-BD84-6914CFC5009B}" srcOrd="0" destOrd="0" presId="urn:microsoft.com/office/officeart/2005/8/layout/hierarchy4"/>
    <dgm:cxn modelId="{DA471E71-DFA2-469E-8081-A0183B1529C4}" type="presOf" srcId="{F9E6F5B0-0EF5-4878-A666-4B06628F89A9}" destId="{13C26686-A5ED-43B5-A8EA-EB9932D60008}" srcOrd="0" destOrd="0" presId="urn:microsoft.com/office/officeart/2005/8/layout/hierarchy4"/>
    <dgm:cxn modelId="{7EA09427-A57D-46CB-82AE-C8A6C508CD60}" type="presOf" srcId="{FDFB0F61-1A29-4538-A568-6F9CB5EF0E88}" destId="{A8C0D2EC-064D-4954-AEBD-FF57359DD6F6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B0E95730-C50C-46B3-913A-55AD42281DB9}" type="presOf" srcId="{EF0EDE4F-C621-4C88-ADC8-F062B9FACCE1}" destId="{EA580518-344B-44C4-90E1-45BC6E2CDFE4}" srcOrd="0" destOrd="0" presId="urn:microsoft.com/office/officeart/2005/8/layout/hierarchy4"/>
    <dgm:cxn modelId="{FED823DC-1315-4E62-8159-6C8BCFF68574}" type="presParOf" srcId="{718DA983-F794-4A25-B926-77C03E6D750A}" destId="{699826ED-7F19-48DC-A18F-F522648F9D58}" srcOrd="0" destOrd="0" presId="urn:microsoft.com/office/officeart/2005/8/layout/hierarchy4"/>
    <dgm:cxn modelId="{507C14FD-67FE-4968-8E45-CC22D2CCE5A3}" type="presParOf" srcId="{699826ED-7F19-48DC-A18F-F522648F9D58}" destId="{EA580518-344B-44C4-90E1-45BC6E2CDFE4}" srcOrd="0" destOrd="0" presId="urn:microsoft.com/office/officeart/2005/8/layout/hierarchy4"/>
    <dgm:cxn modelId="{15385516-7D09-4C6C-A3B6-A6C31834DF6D}" type="presParOf" srcId="{699826ED-7F19-48DC-A18F-F522648F9D58}" destId="{0DE1B3A7-2B94-4ED2-B9A8-35734CF115EF}" srcOrd="1" destOrd="0" presId="urn:microsoft.com/office/officeart/2005/8/layout/hierarchy4"/>
    <dgm:cxn modelId="{E2FC4410-A99A-493D-9BC1-C17C34C4E223}" type="presParOf" srcId="{699826ED-7F19-48DC-A18F-F522648F9D58}" destId="{A94C045F-EB63-4A9A-8FD7-2ED314FAAE91}" srcOrd="2" destOrd="0" presId="urn:microsoft.com/office/officeart/2005/8/layout/hierarchy4"/>
    <dgm:cxn modelId="{5957A2E1-A656-4A0E-B30F-F3E076B46DF4}" type="presParOf" srcId="{A94C045F-EB63-4A9A-8FD7-2ED314FAAE91}" destId="{87528936-9CD1-4A1A-AFAC-A1075152BDFC}" srcOrd="0" destOrd="0" presId="urn:microsoft.com/office/officeart/2005/8/layout/hierarchy4"/>
    <dgm:cxn modelId="{33B3FAB4-C6E7-4682-9F25-5C80A046AE7A}" type="presParOf" srcId="{87528936-9CD1-4A1A-AFAC-A1075152BDFC}" destId="{B1FBED3F-94BC-4FF5-BD84-6914CFC5009B}" srcOrd="0" destOrd="0" presId="urn:microsoft.com/office/officeart/2005/8/layout/hierarchy4"/>
    <dgm:cxn modelId="{2C5014BC-C879-4609-9FAB-260EDB9A4D7C}" type="presParOf" srcId="{87528936-9CD1-4A1A-AFAC-A1075152BDFC}" destId="{788BB3CC-693A-4D03-B474-8DC0FCE5BCC8}" srcOrd="1" destOrd="0" presId="urn:microsoft.com/office/officeart/2005/8/layout/hierarchy4"/>
    <dgm:cxn modelId="{E38C56A6-6653-411C-807E-56B95C6AC491}" type="presParOf" srcId="{87528936-9CD1-4A1A-AFAC-A1075152BDFC}" destId="{05FFC0F0-5F5D-4D94-8593-595BC297CCE8}" srcOrd="2" destOrd="0" presId="urn:microsoft.com/office/officeart/2005/8/layout/hierarchy4"/>
    <dgm:cxn modelId="{72DEA50D-1985-4989-802E-5D9E5311EC4B}" type="presParOf" srcId="{05FFC0F0-5F5D-4D94-8593-595BC297CCE8}" destId="{E3E291BD-8965-4F7F-BFF5-1DEA99871A38}" srcOrd="0" destOrd="0" presId="urn:microsoft.com/office/officeart/2005/8/layout/hierarchy4"/>
    <dgm:cxn modelId="{3CD58A2A-0634-4123-B107-ACCCDFB56FE0}" type="presParOf" srcId="{E3E291BD-8965-4F7F-BFF5-1DEA99871A38}" destId="{FE6F1953-E956-4263-9AED-6325770F2753}" srcOrd="0" destOrd="0" presId="urn:microsoft.com/office/officeart/2005/8/layout/hierarchy4"/>
    <dgm:cxn modelId="{699E9183-E5E7-4BC9-86C5-46879F147230}" type="presParOf" srcId="{E3E291BD-8965-4F7F-BFF5-1DEA99871A38}" destId="{906FD9E0-8F53-41CA-9756-367B1818DC36}" srcOrd="1" destOrd="0" presId="urn:microsoft.com/office/officeart/2005/8/layout/hierarchy4"/>
    <dgm:cxn modelId="{0EEC68CC-3398-487F-82EB-9E08D82EC6BF}" type="presParOf" srcId="{A94C045F-EB63-4A9A-8FD7-2ED314FAAE91}" destId="{94A94098-7625-4723-8A8D-48257D28736C}" srcOrd="1" destOrd="0" presId="urn:microsoft.com/office/officeart/2005/8/layout/hierarchy4"/>
    <dgm:cxn modelId="{35C5DF60-715D-4110-A80E-2862B28F245E}" type="presParOf" srcId="{A94C045F-EB63-4A9A-8FD7-2ED314FAAE91}" destId="{E0F0A50B-BF3C-406F-B498-E8BBAFFF7ADD}" srcOrd="2" destOrd="0" presId="urn:microsoft.com/office/officeart/2005/8/layout/hierarchy4"/>
    <dgm:cxn modelId="{FA94C609-A277-4B4E-B23D-3C8D0824BE02}" type="presParOf" srcId="{E0F0A50B-BF3C-406F-B498-E8BBAFFF7ADD}" destId="{D68D027D-8A75-44D1-A8AD-4CE32D826269}" srcOrd="0" destOrd="0" presId="urn:microsoft.com/office/officeart/2005/8/layout/hierarchy4"/>
    <dgm:cxn modelId="{D95F11B2-9711-4125-AEF0-CE987624EB0E}" type="presParOf" srcId="{E0F0A50B-BF3C-406F-B498-E8BBAFFF7ADD}" destId="{A340E6AA-1356-4AA5-AAD3-7DD283620688}" srcOrd="1" destOrd="0" presId="urn:microsoft.com/office/officeart/2005/8/layout/hierarchy4"/>
    <dgm:cxn modelId="{BF5E52BD-BD6A-4FD2-AD85-4BFE015A8350}" type="presParOf" srcId="{E0F0A50B-BF3C-406F-B498-E8BBAFFF7ADD}" destId="{8556F9DF-5CFF-409F-820B-8168D6C75439}" srcOrd="2" destOrd="0" presId="urn:microsoft.com/office/officeart/2005/8/layout/hierarchy4"/>
    <dgm:cxn modelId="{48D6FBDA-FF7C-4797-AF67-FFBF62512AB5}" type="presParOf" srcId="{8556F9DF-5CFF-409F-820B-8168D6C75439}" destId="{F753A416-5117-4734-8F7E-1A22B83B5D3F}" srcOrd="0" destOrd="0" presId="urn:microsoft.com/office/officeart/2005/8/layout/hierarchy4"/>
    <dgm:cxn modelId="{F1F2A487-951E-4CAB-92B5-5988D716435D}" type="presParOf" srcId="{F753A416-5117-4734-8F7E-1A22B83B5D3F}" destId="{13C26686-A5ED-43B5-A8EA-EB9932D60008}" srcOrd="0" destOrd="0" presId="urn:microsoft.com/office/officeart/2005/8/layout/hierarchy4"/>
    <dgm:cxn modelId="{3FFFDDC4-7084-486E-BD50-A1B2AF5EBAD8}" type="presParOf" srcId="{F753A416-5117-4734-8F7E-1A22B83B5D3F}" destId="{B7F0C349-388D-49B8-9F9D-DB755A22ED71}" srcOrd="1" destOrd="0" presId="urn:microsoft.com/office/officeart/2005/8/layout/hierarchy4"/>
    <dgm:cxn modelId="{08FEA9DD-9F63-44B2-A8A4-B65EC1FB13A5}" type="presParOf" srcId="{A94C045F-EB63-4A9A-8FD7-2ED314FAAE91}" destId="{E31F3E92-2E5C-4263-AD07-45781D9E932C}" srcOrd="3" destOrd="0" presId="urn:microsoft.com/office/officeart/2005/8/layout/hierarchy4"/>
    <dgm:cxn modelId="{02A5EB1B-C898-4177-9D57-AF8B4B8A6EF9}" type="presParOf" srcId="{A94C045F-EB63-4A9A-8FD7-2ED314FAAE91}" destId="{12A11434-BE92-4859-88B4-46A050D20E3B}" srcOrd="4" destOrd="0" presId="urn:microsoft.com/office/officeart/2005/8/layout/hierarchy4"/>
    <dgm:cxn modelId="{7F96AB40-DD21-4E87-9D8E-1267CD84D778}" type="presParOf" srcId="{12A11434-BE92-4859-88B4-46A050D20E3B}" destId="{3D7C5423-C990-4F32-9C7C-ACA4319A3807}" srcOrd="0" destOrd="0" presId="urn:microsoft.com/office/officeart/2005/8/layout/hierarchy4"/>
    <dgm:cxn modelId="{965F8FE1-4538-4B63-802B-75408E1DD53E}" type="presParOf" srcId="{12A11434-BE92-4859-88B4-46A050D20E3B}" destId="{E6F02F10-C335-4AED-AEE8-8456F8E1211A}" srcOrd="1" destOrd="0" presId="urn:microsoft.com/office/officeart/2005/8/layout/hierarchy4"/>
    <dgm:cxn modelId="{1ED23FD5-95FF-483A-B430-6903D4A18592}" type="presParOf" srcId="{12A11434-BE92-4859-88B4-46A050D20E3B}" destId="{E5C5155E-BE95-48B1-8404-2558CA053075}" srcOrd="2" destOrd="0" presId="urn:microsoft.com/office/officeart/2005/8/layout/hierarchy4"/>
    <dgm:cxn modelId="{D8C6839E-27D2-466C-AFFB-C98503FCECB7}" type="presParOf" srcId="{E5C5155E-BE95-48B1-8404-2558CA053075}" destId="{43414149-231E-409A-B683-CEF84318DEF9}" srcOrd="0" destOrd="0" presId="urn:microsoft.com/office/officeart/2005/8/layout/hierarchy4"/>
    <dgm:cxn modelId="{995B4D60-1D79-40E7-8721-303496C97346}" type="presParOf" srcId="{43414149-231E-409A-B683-CEF84318DEF9}" destId="{A8C0D2EC-064D-4954-AEBD-FF57359DD6F6}" srcOrd="0" destOrd="0" presId="urn:microsoft.com/office/officeart/2005/8/layout/hierarchy4"/>
    <dgm:cxn modelId="{9F95B002-BB2D-400A-8832-440962760DCD}" type="presParOf" srcId="{43414149-231E-409A-B683-CEF84318DEF9}" destId="{BAA8C90E-4048-47D3-AE71-95916B1EABBA}" srcOrd="1" destOrd="0" presId="urn:microsoft.com/office/officeart/2005/8/layout/hierarchy4"/>
    <dgm:cxn modelId="{23C60443-6E0F-4066-9A79-F995779139BC}" type="presParOf" srcId="{A94C045F-EB63-4A9A-8FD7-2ED314FAAE91}" destId="{4386BE28-5B61-40D3-A3BE-0A7DD77E178C}" srcOrd="5" destOrd="0" presId="urn:microsoft.com/office/officeart/2005/8/layout/hierarchy4"/>
    <dgm:cxn modelId="{7BAFB660-46D8-4428-B7E6-F7A054E388E9}" type="presParOf" srcId="{A94C045F-EB63-4A9A-8FD7-2ED314FAAE91}" destId="{65CE45ED-BAE2-4000-BBA4-F5B60BA30CF5}" srcOrd="6" destOrd="0" presId="urn:microsoft.com/office/officeart/2005/8/layout/hierarchy4"/>
    <dgm:cxn modelId="{7881306F-C9FD-4888-87BF-C5D559F1DC66}" type="presParOf" srcId="{65CE45ED-BAE2-4000-BBA4-F5B60BA30CF5}" destId="{8AF4561F-2E19-4FA7-9D7E-98E6ED9B0A07}" srcOrd="0" destOrd="0" presId="urn:microsoft.com/office/officeart/2005/8/layout/hierarchy4"/>
    <dgm:cxn modelId="{AE819BB2-2233-4717-A8CD-0BC5B1D81BC8}" type="presParOf" srcId="{65CE45ED-BAE2-4000-BBA4-F5B60BA30CF5}" destId="{8582F8D0-CC88-455B-9C51-F58211531133}" srcOrd="1" destOrd="0" presId="urn:microsoft.com/office/officeart/2005/8/layout/hierarchy4"/>
    <dgm:cxn modelId="{1881AEB5-6F6F-4BB9-A47A-AF82E13A7C17}" type="presParOf" srcId="{65CE45ED-BAE2-4000-BBA4-F5B60BA30CF5}" destId="{8957598C-C461-4A7D-9A9D-26F96052D04B}" srcOrd="2" destOrd="0" presId="urn:microsoft.com/office/officeart/2005/8/layout/hierarchy4"/>
    <dgm:cxn modelId="{5AF07CE9-17CF-4490-B308-D0162778AADA}" type="presParOf" srcId="{8957598C-C461-4A7D-9A9D-26F96052D04B}" destId="{366A08B5-484C-4306-B939-2933F4CD6C5C}" srcOrd="0" destOrd="0" presId="urn:microsoft.com/office/officeart/2005/8/layout/hierarchy4"/>
    <dgm:cxn modelId="{273C2DE3-73A7-46FF-BC5E-B0AF6AA5A255}" type="presParOf" srcId="{366A08B5-484C-4306-B939-2933F4CD6C5C}" destId="{DA0EB464-9292-4369-B4E3-E4A5ECC2CD7B}" srcOrd="0" destOrd="0" presId="urn:microsoft.com/office/officeart/2005/8/layout/hierarchy4"/>
    <dgm:cxn modelId="{C3DEE5A5-4F5C-4BE8-9DF9-6D09EF9BACB5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D9B2E1-6114-40A8-8E4D-5B7316ED8348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F0EDE4F-C621-4C88-ADC8-F062B9FACCE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On average: How much body confidence DO FJYPB members have?</a:t>
          </a:r>
        </a:p>
      </dgm:t>
    </dgm:pt>
    <dgm:pt modelId="{E7940C51-94B6-43DA-AF9C-2B9CE5CACD01}" type="parTrans" cxnId="{A3B9B96F-758C-49F9-9CE0-22038A982F9E}">
      <dgm:prSet/>
      <dgm:spPr/>
      <dgm:t>
        <a:bodyPr/>
        <a:lstStyle/>
        <a:p>
          <a:endParaRPr lang="en-GB"/>
        </a:p>
      </dgm:t>
    </dgm:pt>
    <dgm:pt modelId="{B7EE3A29-4511-46C0-9C90-FB793FAFAB84}" type="sibTrans" cxnId="{A3B9B96F-758C-49F9-9CE0-22038A982F9E}">
      <dgm:prSet/>
      <dgm:spPr/>
      <dgm:t>
        <a:bodyPr/>
        <a:lstStyle/>
        <a:p>
          <a:endParaRPr lang="en-GB"/>
        </a:p>
      </dgm:t>
    </dgm:pt>
    <dgm:pt modelId="{303B7851-8968-449B-947D-7FFEADEACC3C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gm:t>
    </dgm:pt>
    <dgm:pt modelId="{998F8B4F-CDA3-43F8-AD9F-7751F4479A49}" type="parTrans" cxnId="{298359B1-6F37-477C-9B77-6FBC1C505049}">
      <dgm:prSet/>
      <dgm:spPr/>
      <dgm:t>
        <a:bodyPr/>
        <a:lstStyle/>
        <a:p>
          <a:endParaRPr lang="en-GB"/>
        </a:p>
      </dgm:t>
    </dgm:pt>
    <dgm:pt modelId="{EDCA80F0-7DD8-456C-A82E-A008258590C4}" type="sibTrans" cxnId="{298359B1-6F37-477C-9B77-6FBC1C505049}">
      <dgm:prSet/>
      <dgm:spPr/>
      <dgm:t>
        <a:bodyPr/>
        <a:lstStyle/>
        <a:p>
          <a:endParaRPr lang="en-GB"/>
        </a:p>
      </dgm:t>
    </dgm:pt>
    <dgm:pt modelId="{7161C2AC-C139-4D9C-8AA1-5434628EDF22}">
      <dgm:prSet phldrT="[Text]" custT="1"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gm:t>
    </dgm:pt>
    <dgm:pt modelId="{A7E1BFDA-428A-405E-9654-C19926CD28D6}" type="parTrans" cxnId="{AAAF03FC-ECD9-4AD0-B822-625AD3FE3E28}">
      <dgm:prSet/>
      <dgm:spPr/>
      <dgm:t>
        <a:bodyPr/>
        <a:lstStyle/>
        <a:p>
          <a:endParaRPr lang="en-GB"/>
        </a:p>
      </dgm:t>
    </dgm:pt>
    <dgm:pt modelId="{723345EB-B6E0-45A4-AA2D-97C5FE1459AA}" type="sibTrans" cxnId="{AAAF03FC-ECD9-4AD0-B822-625AD3FE3E28}">
      <dgm:prSet/>
      <dgm:spPr/>
      <dgm:t>
        <a:bodyPr/>
        <a:lstStyle/>
        <a:p>
          <a:endParaRPr lang="en-GB"/>
        </a:p>
      </dgm:t>
    </dgm:pt>
    <dgm:pt modelId="{DAB97FCB-CF53-4C42-A3DD-F6210FA10717}">
      <dgm:prSet phldrT="[Text]" custT="1"/>
      <dgm:spPr>
        <a:solidFill>
          <a:srgbClr val="FF66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gm:t>
    </dgm:pt>
    <dgm:pt modelId="{7E527E18-8887-4055-BCB7-B3A19B19A0F9}" type="parTrans" cxnId="{C7A238E7-E89A-4224-8A8F-B70F7FF0EBA2}">
      <dgm:prSet/>
      <dgm:spPr/>
      <dgm:t>
        <a:bodyPr/>
        <a:lstStyle/>
        <a:p>
          <a:endParaRPr lang="en-GB"/>
        </a:p>
      </dgm:t>
    </dgm:pt>
    <dgm:pt modelId="{A5E990DA-4373-49D3-8E77-842B3F70DC4F}" type="sibTrans" cxnId="{C7A238E7-E89A-4224-8A8F-B70F7FF0EBA2}">
      <dgm:prSet/>
      <dgm:spPr/>
      <dgm:t>
        <a:bodyPr/>
        <a:lstStyle/>
        <a:p>
          <a:endParaRPr lang="en-GB"/>
        </a:p>
      </dgm:t>
    </dgm:pt>
    <dgm:pt modelId="{F540DDA9-B14F-4B10-B761-3D12A2B08867}">
      <dgm:prSet phldrT="[Text]" custT="1"/>
      <dgm:spPr>
        <a:solidFill>
          <a:srgbClr val="00B0F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sz="66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gm:t>
    </dgm:pt>
    <dgm:pt modelId="{7C4EC5A4-7AAC-4507-81DF-56E57D852669}" type="parTrans" cxnId="{BD55C573-28A9-4A07-8892-E066279D40FA}">
      <dgm:prSet/>
      <dgm:spPr/>
      <dgm:t>
        <a:bodyPr/>
        <a:lstStyle/>
        <a:p>
          <a:endParaRPr lang="en-GB"/>
        </a:p>
      </dgm:t>
    </dgm:pt>
    <dgm:pt modelId="{E6239B5D-B926-4742-80EE-355420D060C0}" type="sibTrans" cxnId="{BD55C573-28A9-4A07-8892-E066279D40FA}">
      <dgm:prSet/>
      <dgm:spPr/>
      <dgm:t>
        <a:bodyPr/>
        <a:lstStyle/>
        <a:p>
          <a:endParaRPr lang="en-GB"/>
        </a:p>
      </dgm:t>
    </dgm:pt>
    <dgm:pt modelId="{F9E6F5B0-0EF5-4878-A666-4B06628F89A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Between 26% - 50%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86DA3-6EB4-443F-BC06-3B5A8EF79A75}" type="parTrans" cxnId="{19EFC86B-DFBC-4692-A116-380F52236FCC}">
      <dgm:prSet/>
      <dgm:spPr/>
      <dgm:t>
        <a:bodyPr/>
        <a:lstStyle/>
        <a:p>
          <a:endParaRPr lang="en-GB"/>
        </a:p>
      </dgm:t>
    </dgm:pt>
    <dgm:pt modelId="{E0426055-4AA5-4910-961F-5942F8BD6AFB}" type="sibTrans" cxnId="{19EFC86B-DFBC-4692-A116-380F52236FCC}">
      <dgm:prSet/>
      <dgm:spPr/>
      <dgm:t>
        <a:bodyPr/>
        <a:lstStyle/>
        <a:p>
          <a:endParaRPr lang="en-GB"/>
        </a:p>
      </dgm:t>
    </dgm:pt>
    <dgm:pt modelId="{FDFB0F61-1A29-4538-A568-6F9CB5EF0E8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Between 51% - 75%</a:t>
          </a:r>
        </a:p>
      </dgm:t>
    </dgm:pt>
    <dgm:pt modelId="{07AF8D61-C842-4EE6-9E42-E12A8BFE6F90}" type="parTrans" cxnId="{6F901C1B-CDB4-4A4E-855D-C45FF4790A7F}">
      <dgm:prSet/>
      <dgm:spPr/>
      <dgm:t>
        <a:bodyPr/>
        <a:lstStyle/>
        <a:p>
          <a:endParaRPr lang="en-GB"/>
        </a:p>
      </dgm:t>
    </dgm:pt>
    <dgm:pt modelId="{326C44E3-65F5-41D3-BC5E-1829B171D71D}" type="sibTrans" cxnId="{6F901C1B-CDB4-4A4E-855D-C45FF4790A7F}">
      <dgm:prSet/>
      <dgm:spPr/>
      <dgm:t>
        <a:bodyPr/>
        <a:lstStyle/>
        <a:p>
          <a:endParaRPr lang="en-GB"/>
        </a:p>
      </dgm:t>
    </dgm:pt>
    <dgm:pt modelId="{E0B522FC-4AC5-4BFE-B889-8A3DAA90B2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Definitely 100% 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F544-E085-4B15-86C8-F442EB25E292}" type="parTrans" cxnId="{0B5823F9-5ACF-4D39-9176-B1DE863F1B8E}">
      <dgm:prSet/>
      <dgm:spPr/>
      <dgm:t>
        <a:bodyPr/>
        <a:lstStyle/>
        <a:p>
          <a:endParaRPr lang="en-GB"/>
        </a:p>
      </dgm:t>
    </dgm:pt>
    <dgm:pt modelId="{C88BF2F1-A04A-4B19-8558-3E178AF9E716}" type="sibTrans" cxnId="{0B5823F9-5ACF-4D39-9176-B1DE863F1B8E}">
      <dgm:prSet/>
      <dgm:spPr/>
      <dgm:t>
        <a:bodyPr/>
        <a:lstStyle/>
        <a:p>
          <a:endParaRPr lang="en-GB"/>
        </a:p>
      </dgm:t>
    </dgm:pt>
    <dgm:pt modelId="{0D322EC0-7C66-4175-81BE-38CAF49A7C1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GB" dirty="0"/>
            <a:t>Less than 25%</a:t>
          </a:r>
          <a:endParaRPr lang="en-GB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B1923-F51C-41E6-87D3-365CB5E2D7FF}" type="sibTrans" cxnId="{7EC89AC3-F141-47CE-A6C6-EE9E183E60C2}">
      <dgm:prSet/>
      <dgm:spPr/>
      <dgm:t>
        <a:bodyPr/>
        <a:lstStyle/>
        <a:p>
          <a:endParaRPr lang="en-GB"/>
        </a:p>
      </dgm:t>
    </dgm:pt>
    <dgm:pt modelId="{F9755A0A-1505-4B31-B9DF-C37ECDA52556}" type="parTrans" cxnId="{7EC89AC3-F141-47CE-A6C6-EE9E183E60C2}">
      <dgm:prSet/>
      <dgm:spPr/>
      <dgm:t>
        <a:bodyPr/>
        <a:lstStyle/>
        <a:p>
          <a:endParaRPr lang="en-GB"/>
        </a:p>
      </dgm:t>
    </dgm:pt>
    <dgm:pt modelId="{718DA983-F794-4A25-B926-77C03E6D750A}" type="pres">
      <dgm:prSet presAssocID="{0ED9B2E1-6114-40A8-8E4D-5B7316ED8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9826ED-7F19-48DC-A18F-F522648F9D58}" type="pres">
      <dgm:prSet presAssocID="{EF0EDE4F-C621-4C88-ADC8-F062B9FACCE1}" presName="vertOne" presStyleCnt="0"/>
      <dgm:spPr/>
    </dgm:pt>
    <dgm:pt modelId="{EA580518-344B-44C4-90E1-45BC6E2CDFE4}" type="pres">
      <dgm:prSet presAssocID="{EF0EDE4F-C621-4C88-ADC8-F062B9FACCE1}" presName="txOne" presStyleLbl="node0" presStyleIdx="0" presStyleCnt="1" custScaleY="1844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DE1B3A7-2B94-4ED2-B9A8-35734CF115EF}" type="pres">
      <dgm:prSet presAssocID="{EF0EDE4F-C621-4C88-ADC8-F062B9FACCE1}" presName="parTransOne" presStyleCnt="0"/>
      <dgm:spPr/>
    </dgm:pt>
    <dgm:pt modelId="{A94C045F-EB63-4A9A-8FD7-2ED314FAAE91}" type="pres">
      <dgm:prSet presAssocID="{EF0EDE4F-C621-4C88-ADC8-F062B9FACCE1}" presName="horzOne" presStyleCnt="0"/>
      <dgm:spPr/>
    </dgm:pt>
    <dgm:pt modelId="{87528936-9CD1-4A1A-AFAC-A1075152BDFC}" type="pres">
      <dgm:prSet presAssocID="{303B7851-8968-449B-947D-7FFEADEACC3C}" presName="vertTwo" presStyleCnt="0"/>
      <dgm:spPr/>
    </dgm:pt>
    <dgm:pt modelId="{B1FBED3F-94BC-4FF5-BD84-6914CFC5009B}" type="pres">
      <dgm:prSet presAssocID="{303B7851-8968-449B-947D-7FFEADEACC3C}" presName="txTwo" presStyleLbl="node2" presStyleIdx="0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788BB3CC-693A-4D03-B474-8DC0FCE5BCC8}" type="pres">
      <dgm:prSet presAssocID="{303B7851-8968-449B-947D-7FFEADEACC3C}" presName="parTransTwo" presStyleCnt="0"/>
      <dgm:spPr/>
    </dgm:pt>
    <dgm:pt modelId="{05FFC0F0-5F5D-4D94-8593-595BC297CCE8}" type="pres">
      <dgm:prSet presAssocID="{303B7851-8968-449B-947D-7FFEADEACC3C}" presName="horzTwo" presStyleCnt="0"/>
      <dgm:spPr/>
    </dgm:pt>
    <dgm:pt modelId="{E3E291BD-8965-4F7F-BFF5-1DEA99871A38}" type="pres">
      <dgm:prSet presAssocID="{0D322EC0-7C66-4175-81BE-38CAF49A7C1F}" presName="vertThree" presStyleCnt="0"/>
      <dgm:spPr/>
    </dgm:pt>
    <dgm:pt modelId="{FE6F1953-E956-4263-9AED-6325770F2753}" type="pres">
      <dgm:prSet presAssocID="{0D322EC0-7C66-4175-81BE-38CAF49A7C1F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6FD9E0-8F53-41CA-9756-367B1818DC36}" type="pres">
      <dgm:prSet presAssocID="{0D322EC0-7C66-4175-81BE-38CAF49A7C1F}" presName="horzThree" presStyleCnt="0"/>
      <dgm:spPr/>
    </dgm:pt>
    <dgm:pt modelId="{94A94098-7625-4723-8A8D-48257D28736C}" type="pres">
      <dgm:prSet presAssocID="{EDCA80F0-7DD8-456C-A82E-A008258590C4}" presName="sibSpaceTwo" presStyleCnt="0"/>
      <dgm:spPr/>
    </dgm:pt>
    <dgm:pt modelId="{E0F0A50B-BF3C-406F-B498-E8BBAFFF7ADD}" type="pres">
      <dgm:prSet presAssocID="{7161C2AC-C139-4D9C-8AA1-5434628EDF22}" presName="vertTwo" presStyleCnt="0"/>
      <dgm:spPr/>
    </dgm:pt>
    <dgm:pt modelId="{D68D027D-8A75-44D1-A8AD-4CE32D826269}" type="pres">
      <dgm:prSet presAssocID="{7161C2AC-C139-4D9C-8AA1-5434628EDF22}" presName="txTwo" presStyleLbl="node2" presStyleIdx="1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A340E6AA-1356-4AA5-AAD3-7DD283620688}" type="pres">
      <dgm:prSet presAssocID="{7161C2AC-C139-4D9C-8AA1-5434628EDF22}" presName="parTransTwo" presStyleCnt="0"/>
      <dgm:spPr/>
    </dgm:pt>
    <dgm:pt modelId="{8556F9DF-5CFF-409F-820B-8168D6C75439}" type="pres">
      <dgm:prSet presAssocID="{7161C2AC-C139-4D9C-8AA1-5434628EDF22}" presName="horzTwo" presStyleCnt="0"/>
      <dgm:spPr/>
    </dgm:pt>
    <dgm:pt modelId="{F753A416-5117-4734-8F7E-1A22B83B5D3F}" type="pres">
      <dgm:prSet presAssocID="{F9E6F5B0-0EF5-4878-A666-4B06628F89A9}" presName="vertThree" presStyleCnt="0"/>
      <dgm:spPr/>
    </dgm:pt>
    <dgm:pt modelId="{13C26686-A5ED-43B5-A8EA-EB9932D60008}" type="pres">
      <dgm:prSet presAssocID="{F9E6F5B0-0EF5-4878-A666-4B06628F89A9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F0C349-388D-49B8-9F9D-DB755A22ED71}" type="pres">
      <dgm:prSet presAssocID="{F9E6F5B0-0EF5-4878-A666-4B06628F89A9}" presName="horzThree" presStyleCnt="0"/>
      <dgm:spPr/>
    </dgm:pt>
    <dgm:pt modelId="{E31F3E92-2E5C-4263-AD07-45781D9E932C}" type="pres">
      <dgm:prSet presAssocID="{723345EB-B6E0-45A4-AA2D-97C5FE1459AA}" presName="sibSpaceTwo" presStyleCnt="0"/>
      <dgm:spPr/>
    </dgm:pt>
    <dgm:pt modelId="{12A11434-BE92-4859-88B4-46A050D20E3B}" type="pres">
      <dgm:prSet presAssocID="{DAB97FCB-CF53-4C42-A3DD-F6210FA10717}" presName="vertTwo" presStyleCnt="0"/>
      <dgm:spPr/>
    </dgm:pt>
    <dgm:pt modelId="{3D7C5423-C990-4F32-9C7C-ACA4319A3807}" type="pres">
      <dgm:prSet presAssocID="{DAB97FCB-CF53-4C42-A3DD-F6210FA10717}" presName="txTwo" presStyleLbl="node2" presStyleIdx="2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E6F02F10-C335-4AED-AEE8-8456F8E1211A}" type="pres">
      <dgm:prSet presAssocID="{DAB97FCB-CF53-4C42-A3DD-F6210FA10717}" presName="parTransTwo" presStyleCnt="0"/>
      <dgm:spPr/>
    </dgm:pt>
    <dgm:pt modelId="{E5C5155E-BE95-48B1-8404-2558CA053075}" type="pres">
      <dgm:prSet presAssocID="{DAB97FCB-CF53-4C42-A3DD-F6210FA10717}" presName="horzTwo" presStyleCnt="0"/>
      <dgm:spPr/>
    </dgm:pt>
    <dgm:pt modelId="{43414149-231E-409A-B683-CEF84318DEF9}" type="pres">
      <dgm:prSet presAssocID="{FDFB0F61-1A29-4538-A568-6F9CB5EF0E88}" presName="vertThree" presStyleCnt="0"/>
      <dgm:spPr/>
    </dgm:pt>
    <dgm:pt modelId="{A8C0D2EC-064D-4954-AEBD-FF57359DD6F6}" type="pres">
      <dgm:prSet presAssocID="{FDFB0F61-1A29-4538-A568-6F9CB5EF0E88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AA8C90E-4048-47D3-AE71-95916B1EABBA}" type="pres">
      <dgm:prSet presAssocID="{FDFB0F61-1A29-4538-A568-6F9CB5EF0E88}" presName="horzThree" presStyleCnt="0"/>
      <dgm:spPr/>
    </dgm:pt>
    <dgm:pt modelId="{4386BE28-5B61-40D3-A3BE-0A7DD77E178C}" type="pres">
      <dgm:prSet presAssocID="{A5E990DA-4373-49D3-8E77-842B3F70DC4F}" presName="sibSpaceTwo" presStyleCnt="0"/>
      <dgm:spPr/>
    </dgm:pt>
    <dgm:pt modelId="{65CE45ED-BAE2-4000-BBA4-F5B60BA30CF5}" type="pres">
      <dgm:prSet presAssocID="{F540DDA9-B14F-4B10-B761-3D12A2B08867}" presName="vertTwo" presStyleCnt="0"/>
      <dgm:spPr/>
    </dgm:pt>
    <dgm:pt modelId="{8AF4561F-2E19-4FA7-9D7E-98E6ED9B0A07}" type="pres">
      <dgm:prSet presAssocID="{F540DDA9-B14F-4B10-B761-3D12A2B08867}" presName="txTwo" presStyleLbl="node2" presStyleIdx="3" presStyleCnt="4">
        <dgm:presLayoutVars>
          <dgm:chPref val="3"/>
        </dgm:presLayoutVars>
      </dgm:prSet>
      <dgm:spPr>
        <a:prstGeom prst="wedgeRectCallout">
          <a:avLst/>
        </a:prstGeom>
      </dgm:spPr>
      <dgm:t>
        <a:bodyPr/>
        <a:lstStyle/>
        <a:p>
          <a:endParaRPr lang="en-US"/>
        </a:p>
      </dgm:t>
    </dgm:pt>
    <dgm:pt modelId="{8582F8D0-CC88-455B-9C51-F58211531133}" type="pres">
      <dgm:prSet presAssocID="{F540DDA9-B14F-4B10-B761-3D12A2B08867}" presName="parTransTwo" presStyleCnt="0"/>
      <dgm:spPr/>
    </dgm:pt>
    <dgm:pt modelId="{8957598C-C461-4A7D-9A9D-26F96052D04B}" type="pres">
      <dgm:prSet presAssocID="{F540DDA9-B14F-4B10-B761-3D12A2B08867}" presName="horzTwo" presStyleCnt="0"/>
      <dgm:spPr/>
    </dgm:pt>
    <dgm:pt modelId="{366A08B5-484C-4306-B939-2933F4CD6C5C}" type="pres">
      <dgm:prSet presAssocID="{E0B522FC-4AC5-4BFE-B889-8A3DAA90B206}" presName="vertThree" presStyleCnt="0"/>
      <dgm:spPr/>
    </dgm:pt>
    <dgm:pt modelId="{DA0EB464-9292-4369-B4E3-E4A5ECC2CD7B}" type="pres">
      <dgm:prSet presAssocID="{E0B522FC-4AC5-4BFE-B889-8A3DAA90B206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540A7-CFFF-4268-8566-1BEDCA67CF0C}" type="pres">
      <dgm:prSet presAssocID="{E0B522FC-4AC5-4BFE-B889-8A3DAA90B206}" presName="horzThree" presStyleCnt="0"/>
      <dgm:spPr/>
    </dgm:pt>
  </dgm:ptLst>
  <dgm:cxnLst>
    <dgm:cxn modelId="{6F901C1B-CDB4-4A4E-855D-C45FF4790A7F}" srcId="{DAB97FCB-CF53-4C42-A3DD-F6210FA10717}" destId="{FDFB0F61-1A29-4538-A568-6F9CB5EF0E88}" srcOrd="0" destOrd="0" parTransId="{07AF8D61-C842-4EE6-9E42-E12A8BFE6F90}" sibTransId="{326C44E3-65F5-41D3-BC5E-1829B171D71D}"/>
    <dgm:cxn modelId="{EC598D9B-8DF2-4A8B-A4EA-0D72179F9CF3}" type="presOf" srcId="{F540DDA9-B14F-4B10-B761-3D12A2B08867}" destId="{8AF4561F-2E19-4FA7-9D7E-98E6ED9B0A07}" srcOrd="0" destOrd="0" presId="urn:microsoft.com/office/officeart/2005/8/layout/hierarchy4"/>
    <dgm:cxn modelId="{92D0F694-345C-418D-A737-7FC613C2B778}" type="presOf" srcId="{0D322EC0-7C66-4175-81BE-38CAF49A7C1F}" destId="{FE6F1953-E956-4263-9AED-6325770F2753}" srcOrd="0" destOrd="0" presId="urn:microsoft.com/office/officeart/2005/8/layout/hierarchy4"/>
    <dgm:cxn modelId="{19EFC86B-DFBC-4692-A116-380F52236FCC}" srcId="{7161C2AC-C139-4D9C-8AA1-5434628EDF22}" destId="{F9E6F5B0-0EF5-4878-A666-4B06628F89A9}" srcOrd="0" destOrd="0" parTransId="{A7986DA3-6EB4-443F-BC06-3B5A8EF79A75}" sibTransId="{E0426055-4AA5-4910-961F-5942F8BD6AFB}"/>
    <dgm:cxn modelId="{51B93056-B581-43AD-AD48-D3EAE5C4BCF9}" type="presOf" srcId="{303B7851-8968-449B-947D-7FFEADEACC3C}" destId="{B1FBED3F-94BC-4FF5-BD84-6914CFC5009B}" srcOrd="0" destOrd="0" presId="urn:microsoft.com/office/officeart/2005/8/layout/hierarchy4"/>
    <dgm:cxn modelId="{9DCC7FB0-9B06-45D7-8223-C176BEE27117}" type="presOf" srcId="{DAB97FCB-CF53-4C42-A3DD-F6210FA10717}" destId="{3D7C5423-C990-4F32-9C7C-ACA4319A3807}" srcOrd="0" destOrd="0" presId="urn:microsoft.com/office/officeart/2005/8/layout/hierarchy4"/>
    <dgm:cxn modelId="{7EC89AC3-F141-47CE-A6C6-EE9E183E60C2}" srcId="{303B7851-8968-449B-947D-7FFEADEACC3C}" destId="{0D322EC0-7C66-4175-81BE-38CAF49A7C1F}" srcOrd="0" destOrd="0" parTransId="{F9755A0A-1505-4B31-B9DF-C37ECDA52556}" sibTransId="{FDDB1923-F51C-41E6-87D3-365CB5E2D7FF}"/>
    <dgm:cxn modelId="{0B5823F9-5ACF-4D39-9176-B1DE863F1B8E}" srcId="{F540DDA9-B14F-4B10-B761-3D12A2B08867}" destId="{E0B522FC-4AC5-4BFE-B889-8A3DAA90B206}" srcOrd="0" destOrd="0" parTransId="{FA8EF544-E085-4B15-86C8-F442EB25E292}" sibTransId="{C88BF2F1-A04A-4B19-8558-3E178AF9E716}"/>
    <dgm:cxn modelId="{298359B1-6F37-477C-9B77-6FBC1C505049}" srcId="{EF0EDE4F-C621-4C88-ADC8-F062B9FACCE1}" destId="{303B7851-8968-449B-947D-7FFEADEACC3C}" srcOrd="0" destOrd="0" parTransId="{998F8B4F-CDA3-43F8-AD9F-7751F4479A49}" sibTransId="{EDCA80F0-7DD8-456C-A82E-A008258590C4}"/>
    <dgm:cxn modelId="{4826B7EA-6475-4802-A910-388B37DFBDB9}" type="presOf" srcId="{F9E6F5B0-0EF5-4878-A666-4B06628F89A9}" destId="{13C26686-A5ED-43B5-A8EA-EB9932D60008}" srcOrd="0" destOrd="0" presId="urn:microsoft.com/office/officeart/2005/8/layout/hierarchy4"/>
    <dgm:cxn modelId="{A3B9B96F-758C-49F9-9CE0-22038A982F9E}" srcId="{0ED9B2E1-6114-40A8-8E4D-5B7316ED8348}" destId="{EF0EDE4F-C621-4C88-ADC8-F062B9FACCE1}" srcOrd="0" destOrd="0" parTransId="{E7940C51-94B6-43DA-AF9C-2B9CE5CACD01}" sibTransId="{B7EE3A29-4511-46C0-9C90-FB793FAFAB84}"/>
    <dgm:cxn modelId="{C7A238E7-E89A-4224-8A8F-B70F7FF0EBA2}" srcId="{EF0EDE4F-C621-4C88-ADC8-F062B9FACCE1}" destId="{DAB97FCB-CF53-4C42-A3DD-F6210FA10717}" srcOrd="2" destOrd="0" parTransId="{7E527E18-8887-4055-BCB7-B3A19B19A0F9}" sibTransId="{A5E990DA-4373-49D3-8E77-842B3F70DC4F}"/>
    <dgm:cxn modelId="{AAAF03FC-ECD9-4AD0-B822-625AD3FE3E28}" srcId="{EF0EDE4F-C621-4C88-ADC8-F062B9FACCE1}" destId="{7161C2AC-C139-4D9C-8AA1-5434628EDF22}" srcOrd="1" destOrd="0" parTransId="{A7E1BFDA-428A-405E-9654-C19926CD28D6}" sibTransId="{723345EB-B6E0-45A4-AA2D-97C5FE1459AA}"/>
    <dgm:cxn modelId="{F9D99611-930F-4528-B107-19A5E626A3AC}" type="presOf" srcId="{0ED9B2E1-6114-40A8-8E4D-5B7316ED8348}" destId="{718DA983-F794-4A25-B926-77C03E6D750A}" srcOrd="0" destOrd="0" presId="urn:microsoft.com/office/officeart/2005/8/layout/hierarchy4"/>
    <dgm:cxn modelId="{90F4A806-4537-447A-8419-D3A0131CB2DF}" type="presOf" srcId="{EF0EDE4F-C621-4C88-ADC8-F062B9FACCE1}" destId="{EA580518-344B-44C4-90E1-45BC6E2CDFE4}" srcOrd="0" destOrd="0" presId="urn:microsoft.com/office/officeart/2005/8/layout/hierarchy4"/>
    <dgm:cxn modelId="{80348E92-5685-4777-A33F-5DECCC6EBA45}" type="presOf" srcId="{7161C2AC-C139-4D9C-8AA1-5434628EDF22}" destId="{D68D027D-8A75-44D1-A8AD-4CE32D826269}" srcOrd="0" destOrd="0" presId="urn:microsoft.com/office/officeart/2005/8/layout/hierarchy4"/>
    <dgm:cxn modelId="{68087917-8A58-4790-BF58-8D3ED1559C8F}" type="presOf" srcId="{E0B522FC-4AC5-4BFE-B889-8A3DAA90B206}" destId="{DA0EB464-9292-4369-B4E3-E4A5ECC2CD7B}" srcOrd="0" destOrd="0" presId="urn:microsoft.com/office/officeart/2005/8/layout/hierarchy4"/>
    <dgm:cxn modelId="{BD55C573-28A9-4A07-8892-E066279D40FA}" srcId="{EF0EDE4F-C621-4C88-ADC8-F062B9FACCE1}" destId="{F540DDA9-B14F-4B10-B761-3D12A2B08867}" srcOrd="3" destOrd="0" parTransId="{7C4EC5A4-7AAC-4507-81DF-56E57D852669}" sibTransId="{E6239B5D-B926-4742-80EE-355420D060C0}"/>
    <dgm:cxn modelId="{0BEF15DF-6460-454A-8725-4CFBFFCFBE8E}" type="presOf" srcId="{FDFB0F61-1A29-4538-A568-6F9CB5EF0E88}" destId="{A8C0D2EC-064D-4954-AEBD-FF57359DD6F6}" srcOrd="0" destOrd="0" presId="urn:microsoft.com/office/officeart/2005/8/layout/hierarchy4"/>
    <dgm:cxn modelId="{C7362E52-7961-4DA7-A6B7-BA60BDCAA325}" type="presParOf" srcId="{718DA983-F794-4A25-B926-77C03E6D750A}" destId="{699826ED-7F19-48DC-A18F-F522648F9D58}" srcOrd="0" destOrd="0" presId="urn:microsoft.com/office/officeart/2005/8/layout/hierarchy4"/>
    <dgm:cxn modelId="{17C8857F-126E-42D9-9932-86749648D493}" type="presParOf" srcId="{699826ED-7F19-48DC-A18F-F522648F9D58}" destId="{EA580518-344B-44C4-90E1-45BC6E2CDFE4}" srcOrd="0" destOrd="0" presId="urn:microsoft.com/office/officeart/2005/8/layout/hierarchy4"/>
    <dgm:cxn modelId="{A7F8623E-F941-4477-BB5A-8A2F94A9EFCF}" type="presParOf" srcId="{699826ED-7F19-48DC-A18F-F522648F9D58}" destId="{0DE1B3A7-2B94-4ED2-B9A8-35734CF115EF}" srcOrd="1" destOrd="0" presId="urn:microsoft.com/office/officeart/2005/8/layout/hierarchy4"/>
    <dgm:cxn modelId="{D4D5992E-FBCA-4373-853A-907EC306A9DF}" type="presParOf" srcId="{699826ED-7F19-48DC-A18F-F522648F9D58}" destId="{A94C045F-EB63-4A9A-8FD7-2ED314FAAE91}" srcOrd="2" destOrd="0" presId="urn:microsoft.com/office/officeart/2005/8/layout/hierarchy4"/>
    <dgm:cxn modelId="{4B984381-5900-45E2-91A3-AA388D047283}" type="presParOf" srcId="{A94C045F-EB63-4A9A-8FD7-2ED314FAAE91}" destId="{87528936-9CD1-4A1A-AFAC-A1075152BDFC}" srcOrd="0" destOrd="0" presId="urn:microsoft.com/office/officeart/2005/8/layout/hierarchy4"/>
    <dgm:cxn modelId="{2174EE07-D1E4-41ED-98E5-C0946684DE1B}" type="presParOf" srcId="{87528936-9CD1-4A1A-AFAC-A1075152BDFC}" destId="{B1FBED3F-94BC-4FF5-BD84-6914CFC5009B}" srcOrd="0" destOrd="0" presId="urn:microsoft.com/office/officeart/2005/8/layout/hierarchy4"/>
    <dgm:cxn modelId="{DA562E9F-6CD2-4880-B0D0-CFABE45EE336}" type="presParOf" srcId="{87528936-9CD1-4A1A-AFAC-A1075152BDFC}" destId="{788BB3CC-693A-4D03-B474-8DC0FCE5BCC8}" srcOrd="1" destOrd="0" presId="urn:microsoft.com/office/officeart/2005/8/layout/hierarchy4"/>
    <dgm:cxn modelId="{38F6F744-AF2E-4181-A0FA-BC094831368A}" type="presParOf" srcId="{87528936-9CD1-4A1A-AFAC-A1075152BDFC}" destId="{05FFC0F0-5F5D-4D94-8593-595BC297CCE8}" srcOrd="2" destOrd="0" presId="urn:microsoft.com/office/officeart/2005/8/layout/hierarchy4"/>
    <dgm:cxn modelId="{C9029CB8-D4CE-47B4-BA65-5C5CAD36D591}" type="presParOf" srcId="{05FFC0F0-5F5D-4D94-8593-595BC297CCE8}" destId="{E3E291BD-8965-4F7F-BFF5-1DEA99871A38}" srcOrd="0" destOrd="0" presId="urn:microsoft.com/office/officeart/2005/8/layout/hierarchy4"/>
    <dgm:cxn modelId="{C989C09E-E562-4F11-9C31-56806FCBF408}" type="presParOf" srcId="{E3E291BD-8965-4F7F-BFF5-1DEA99871A38}" destId="{FE6F1953-E956-4263-9AED-6325770F2753}" srcOrd="0" destOrd="0" presId="urn:microsoft.com/office/officeart/2005/8/layout/hierarchy4"/>
    <dgm:cxn modelId="{27599D5C-703A-4E96-A322-FDA66FA3B100}" type="presParOf" srcId="{E3E291BD-8965-4F7F-BFF5-1DEA99871A38}" destId="{906FD9E0-8F53-41CA-9756-367B1818DC36}" srcOrd="1" destOrd="0" presId="urn:microsoft.com/office/officeart/2005/8/layout/hierarchy4"/>
    <dgm:cxn modelId="{7A0B38FD-B1B6-4DF4-988F-245D83319580}" type="presParOf" srcId="{A94C045F-EB63-4A9A-8FD7-2ED314FAAE91}" destId="{94A94098-7625-4723-8A8D-48257D28736C}" srcOrd="1" destOrd="0" presId="urn:microsoft.com/office/officeart/2005/8/layout/hierarchy4"/>
    <dgm:cxn modelId="{C737348A-BE1A-435E-8D0F-7704C6EA695E}" type="presParOf" srcId="{A94C045F-EB63-4A9A-8FD7-2ED314FAAE91}" destId="{E0F0A50B-BF3C-406F-B498-E8BBAFFF7ADD}" srcOrd="2" destOrd="0" presId="urn:microsoft.com/office/officeart/2005/8/layout/hierarchy4"/>
    <dgm:cxn modelId="{B97FF559-C71F-415C-B06F-070EC3780FD0}" type="presParOf" srcId="{E0F0A50B-BF3C-406F-B498-E8BBAFFF7ADD}" destId="{D68D027D-8A75-44D1-A8AD-4CE32D826269}" srcOrd="0" destOrd="0" presId="urn:microsoft.com/office/officeart/2005/8/layout/hierarchy4"/>
    <dgm:cxn modelId="{7FC7BFCD-998F-45D2-8ED1-3F5A1603CE9D}" type="presParOf" srcId="{E0F0A50B-BF3C-406F-B498-E8BBAFFF7ADD}" destId="{A340E6AA-1356-4AA5-AAD3-7DD283620688}" srcOrd="1" destOrd="0" presId="urn:microsoft.com/office/officeart/2005/8/layout/hierarchy4"/>
    <dgm:cxn modelId="{486782D2-F4E6-4F71-B05A-3246B392973A}" type="presParOf" srcId="{E0F0A50B-BF3C-406F-B498-E8BBAFFF7ADD}" destId="{8556F9DF-5CFF-409F-820B-8168D6C75439}" srcOrd="2" destOrd="0" presId="urn:microsoft.com/office/officeart/2005/8/layout/hierarchy4"/>
    <dgm:cxn modelId="{07A89255-66AB-4946-84F9-1E75F5B58469}" type="presParOf" srcId="{8556F9DF-5CFF-409F-820B-8168D6C75439}" destId="{F753A416-5117-4734-8F7E-1A22B83B5D3F}" srcOrd="0" destOrd="0" presId="urn:microsoft.com/office/officeart/2005/8/layout/hierarchy4"/>
    <dgm:cxn modelId="{4682627A-F672-42E6-B89C-9FBC0C24D53C}" type="presParOf" srcId="{F753A416-5117-4734-8F7E-1A22B83B5D3F}" destId="{13C26686-A5ED-43B5-A8EA-EB9932D60008}" srcOrd="0" destOrd="0" presId="urn:microsoft.com/office/officeart/2005/8/layout/hierarchy4"/>
    <dgm:cxn modelId="{AB2B0BBE-332B-4B33-8A78-552740322A15}" type="presParOf" srcId="{F753A416-5117-4734-8F7E-1A22B83B5D3F}" destId="{B7F0C349-388D-49B8-9F9D-DB755A22ED71}" srcOrd="1" destOrd="0" presId="urn:microsoft.com/office/officeart/2005/8/layout/hierarchy4"/>
    <dgm:cxn modelId="{BF34A022-053E-4C02-8830-38C9E0BB19A1}" type="presParOf" srcId="{A94C045F-EB63-4A9A-8FD7-2ED314FAAE91}" destId="{E31F3E92-2E5C-4263-AD07-45781D9E932C}" srcOrd="3" destOrd="0" presId="urn:microsoft.com/office/officeart/2005/8/layout/hierarchy4"/>
    <dgm:cxn modelId="{FC8E7390-3532-43EC-8A14-15423A9D7106}" type="presParOf" srcId="{A94C045F-EB63-4A9A-8FD7-2ED314FAAE91}" destId="{12A11434-BE92-4859-88B4-46A050D20E3B}" srcOrd="4" destOrd="0" presId="urn:microsoft.com/office/officeart/2005/8/layout/hierarchy4"/>
    <dgm:cxn modelId="{8F3522F9-A601-4269-BF7A-247319D2FF22}" type="presParOf" srcId="{12A11434-BE92-4859-88B4-46A050D20E3B}" destId="{3D7C5423-C990-4F32-9C7C-ACA4319A3807}" srcOrd="0" destOrd="0" presId="urn:microsoft.com/office/officeart/2005/8/layout/hierarchy4"/>
    <dgm:cxn modelId="{4A1B5007-249E-4777-A3DB-D2918FA99143}" type="presParOf" srcId="{12A11434-BE92-4859-88B4-46A050D20E3B}" destId="{E6F02F10-C335-4AED-AEE8-8456F8E1211A}" srcOrd="1" destOrd="0" presId="urn:microsoft.com/office/officeart/2005/8/layout/hierarchy4"/>
    <dgm:cxn modelId="{948B71B3-571A-4055-A707-45C12A62ED8D}" type="presParOf" srcId="{12A11434-BE92-4859-88B4-46A050D20E3B}" destId="{E5C5155E-BE95-48B1-8404-2558CA053075}" srcOrd="2" destOrd="0" presId="urn:microsoft.com/office/officeart/2005/8/layout/hierarchy4"/>
    <dgm:cxn modelId="{059CFC5C-25FC-4F5E-B7CC-4FC7850CD4F4}" type="presParOf" srcId="{E5C5155E-BE95-48B1-8404-2558CA053075}" destId="{43414149-231E-409A-B683-CEF84318DEF9}" srcOrd="0" destOrd="0" presId="urn:microsoft.com/office/officeart/2005/8/layout/hierarchy4"/>
    <dgm:cxn modelId="{FF80DCD9-55E9-43D5-8C86-31F9935688F3}" type="presParOf" srcId="{43414149-231E-409A-B683-CEF84318DEF9}" destId="{A8C0D2EC-064D-4954-AEBD-FF57359DD6F6}" srcOrd="0" destOrd="0" presId="urn:microsoft.com/office/officeart/2005/8/layout/hierarchy4"/>
    <dgm:cxn modelId="{55C4A157-C281-4E7E-A8F3-ED367BDA0A60}" type="presParOf" srcId="{43414149-231E-409A-B683-CEF84318DEF9}" destId="{BAA8C90E-4048-47D3-AE71-95916B1EABBA}" srcOrd="1" destOrd="0" presId="urn:microsoft.com/office/officeart/2005/8/layout/hierarchy4"/>
    <dgm:cxn modelId="{F871C0C3-B27A-4E6C-A01B-F1AD1DB4D5F9}" type="presParOf" srcId="{A94C045F-EB63-4A9A-8FD7-2ED314FAAE91}" destId="{4386BE28-5B61-40D3-A3BE-0A7DD77E178C}" srcOrd="5" destOrd="0" presId="urn:microsoft.com/office/officeart/2005/8/layout/hierarchy4"/>
    <dgm:cxn modelId="{257D06B3-6DD5-4D73-8B47-B72BEF91B6BD}" type="presParOf" srcId="{A94C045F-EB63-4A9A-8FD7-2ED314FAAE91}" destId="{65CE45ED-BAE2-4000-BBA4-F5B60BA30CF5}" srcOrd="6" destOrd="0" presId="urn:microsoft.com/office/officeart/2005/8/layout/hierarchy4"/>
    <dgm:cxn modelId="{2A0432AB-FE2C-4B4C-B315-B8DEBD64D676}" type="presParOf" srcId="{65CE45ED-BAE2-4000-BBA4-F5B60BA30CF5}" destId="{8AF4561F-2E19-4FA7-9D7E-98E6ED9B0A07}" srcOrd="0" destOrd="0" presId="urn:microsoft.com/office/officeart/2005/8/layout/hierarchy4"/>
    <dgm:cxn modelId="{38ADC4B5-2692-4C19-A1A5-4C242988DA93}" type="presParOf" srcId="{65CE45ED-BAE2-4000-BBA4-F5B60BA30CF5}" destId="{8582F8D0-CC88-455B-9C51-F58211531133}" srcOrd="1" destOrd="0" presId="urn:microsoft.com/office/officeart/2005/8/layout/hierarchy4"/>
    <dgm:cxn modelId="{832D64A8-C08E-4FE1-9499-333284C1F06F}" type="presParOf" srcId="{65CE45ED-BAE2-4000-BBA4-F5B60BA30CF5}" destId="{8957598C-C461-4A7D-9A9D-26F96052D04B}" srcOrd="2" destOrd="0" presId="urn:microsoft.com/office/officeart/2005/8/layout/hierarchy4"/>
    <dgm:cxn modelId="{2A656394-45C8-4FB3-8449-968265BAD2F4}" type="presParOf" srcId="{8957598C-C461-4A7D-9A9D-26F96052D04B}" destId="{366A08B5-484C-4306-B939-2933F4CD6C5C}" srcOrd="0" destOrd="0" presId="urn:microsoft.com/office/officeart/2005/8/layout/hierarchy4"/>
    <dgm:cxn modelId="{EC7C2057-4EF0-419A-99ED-07C54B61B0E0}" type="presParOf" srcId="{366A08B5-484C-4306-B939-2933F4CD6C5C}" destId="{DA0EB464-9292-4369-B4E3-E4A5ECC2CD7B}" srcOrd="0" destOrd="0" presId="urn:microsoft.com/office/officeart/2005/8/layout/hierarchy4"/>
    <dgm:cxn modelId="{81E23C77-F3FD-4732-9094-EA39B8BA8821}" type="presParOf" srcId="{366A08B5-484C-4306-B939-2933F4CD6C5C}" destId="{E05540A7-CFFF-4268-8566-1BEDCA67CF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2105"/>
          <a:ext cx="11273558" cy="17162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9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does diversity mean?</a:t>
          </a:r>
        </a:p>
      </dsp:txBody>
      <dsp:txXfrm>
        <a:off x="1822" y="2105"/>
        <a:ext cx="11273558" cy="1716200"/>
      </dsp:txXfrm>
    </dsp:sp>
    <dsp:sp modelId="{B1FBED3F-94BC-4FF5-BD84-6914CFC5009B}">
      <dsp:nvSpPr>
        <dsp:cNvPr id="0" name=""/>
        <dsp:cNvSpPr/>
      </dsp:nvSpPr>
      <dsp:spPr>
        <a:xfrm>
          <a:off x="1822" y="1913807"/>
          <a:ext cx="2651354" cy="1716200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1913807"/>
        <a:ext cx="2651354" cy="1716200"/>
      </dsp:txXfrm>
    </dsp:sp>
    <dsp:sp modelId="{FE6F1953-E956-4263-9AED-6325770F2753}">
      <dsp:nvSpPr>
        <dsp:cNvPr id="0" name=""/>
        <dsp:cNvSpPr/>
      </dsp:nvSpPr>
      <dsp:spPr>
        <a:xfrm>
          <a:off x="1822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+mn-lt"/>
            </a:rPr>
            <a:t>A London based dance group who won Britain’s Got Talent in 2009.</a:t>
          </a:r>
          <a:endParaRPr lang="en-GB" sz="220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1822" y="3825508"/>
        <a:ext cx="2651354" cy="1716200"/>
      </dsp:txXfrm>
    </dsp:sp>
    <dsp:sp modelId="{D68D027D-8A75-44D1-A8AD-4CE32D826269}">
      <dsp:nvSpPr>
        <dsp:cNvPr id="0" name=""/>
        <dsp:cNvSpPr/>
      </dsp:nvSpPr>
      <dsp:spPr>
        <a:xfrm>
          <a:off x="2875890" y="1913807"/>
          <a:ext cx="2651354" cy="1716200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1913807"/>
        <a:ext cx="2651354" cy="1716200"/>
      </dsp:txXfrm>
    </dsp:sp>
    <dsp:sp modelId="{13C26686-A5ED-43B5-A8EA-EB9932D60008}">
      <dsp:nvSpPr>
        <dsp:cNvPr id="0" name=""/>
        <dsp:cNvSpPr/>
      </dsp:nvSpPr>
      <dsp:spPr>
        <a:xfrm>
          <a:off x="2875890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Respecting different people’s individual identities, culture, race, gender and beliefs.</a:t>
          </a:r>
          <a:endParaRPr lang="en-GB" sz="220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2875890" y="3825508"/>
        <a:ext cx="2651354" cy="1716200"/>
      </dsp:txXfrm>
    </dsp:sp>
    <dsp:sp modelId="{3D7C5423-C990-4F32-9C7C-ACA4319A3807}">
      <dsp:nvSpPr>
        <dsp:cNvPr id="0" name=""/>
        <dsp:cNvSpPr/>
      </dsp:nvSpPr>
      <dsp:spPr>
        <a:xfrm>
          <a:off x="5749958" y="1913807"/>
          <a:ext cx="2651354" cy="1716200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1913807"/>
        <a:ext cx="2651354" cy="1716200"/>
      </dsp:txXfrm>
    </dsp:sp>
    <dsp:sp modelId="{A8C0D2EC-064D-4954-AEBD-FF57359DD6F6}">
      <dsp:nvSpPr>
        <dsp:cNvPr id="0" name=""/>
        <dsp:cNvSpPr/>
      </dsp:nvSpPr>
      <dsp:spPr>
        <a:xfrm>
          <a:off x="5749958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It makes a person who they are.</a:t>
          </a:r>
          <a:endParaRPr lang="en-GB" sz="220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5749958" y="3825508"/>
        <a:ext cx="2651354" cy="1716200"/>
      </dsp:txXfrm>
    </dsp:sp>
    <dsp:sp modelId="{8AF4561F-2E19-4FA7-9D7E-98E6ED9B0A07}">
      <dsp:nvSpPr>
        <dsp:cNvPr id="0" name=""/>
        <dsp:cNvSpPr/>
      </dsp:nvSpPr>
      <dsp:spPr>
        <a:xfrm>
          <a:off x="8624027" y="1913807"/>
          <a:ext cx="2651354" cy="1716200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1913807"/>
        <a:ext cx="2651354" cy="1716200"/>
      </dsp:txXfrm>
    </dsp:sp>
    <dsp:sp modelId="{DA0EB464-9292-4369-B4E3-E4A5ECC2CD7B}">
      <dsp:nvSpPr>
        <dsp:cNvPr id="0" name=""/>
        <dsp:cNvSpPr/>
      </dsp:nvSpPr>
      <dsp:spPr>
        <a:xfrm>
          <a:off x="8624027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When you don’t judge others for what they look like.</a:t>
          </a:r>
          <a:endParaRPr lang="en-GB" sz="2200" kern="120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sp:txBody>
      <dsp:txXfrm>
        <a:off x="8624027" y="3825508"/>
        <a:ext cx="2651354" cy="17162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3731"/>
          <a:ext cx="11273558" cy="2388376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percentage of our FJYPB members are confident to be open about their diversity?</a:t>
          </a:r>
        </a:p>
      </dsp:txBody>
      <dsp:txXfrm>
        <a:off x="1822" y="3731"/>
        <a:ext cx="11273558" cy="2388376"/>
      </dsp:txXfrm>
    </dsp:sp>
    <dsp:sp modelId="{B1FBED3F-94BC-4FF5-BD84-6914CFC5009B}">
      <dsp:nvSpPr>
        <dsp:cNvPr id="0" name=""/>
        <dsp:cNvSpPr/>
      </dsp:nvSpPr>
      <dsp:spPr>
        <a:xfrm>
          <a:off x="1822" y="2553072"/>
          <a:ext cx="2651354" cy="1413023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553072"/>
        <a:ext cx="2651354" cy="1413023"/>
      </dsp:txXfrm>
    </dsp:sp>
    <dsp:sp modelId="{FE6F1953-E956-4263-9AED-6325770F2753}">
      <dsp:nvSpPr>
        <dsp:cNvPr id="0" name=""/>
        <dsp:cNvSpPr/>
      </dsp:nvSpPr>
      <dsp:spPr>
        <a:xfrm>
          <a:off x="1822" y="4127060"/>
          <a:ext cx="2651354" cy="141302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16%</a:t>
          </a:r>
        </a:p>
      </dsp:txBody>
      <dsp:txXfrm>
        <a:off x="1822" y="4127060"/>
        <a:ext cx="2651354" cy="1413023"/>
      </dsp:txXfrm>
    </dsp:sp>
    <dsp:sp modelId="{D68D027D-8A75-44D1-A8AD-4CE32D826269}">
      <dsp:nvSpPr>
        <dsp:cNvPr id="0" name=""/>
        <dsp:cNvSpPr/>
      </dsp:nvSpPr>
      <dsp:spPr>
        <a:xfrm>
          <a:off x="2875890" y="2553072"/>
          <a:ext cx="2651354" cy="1413023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553072"/>
        <a:ext cx="2651354" cy="1413023"/>
      </dsp:txXfrm>
    </dsp:sp>
    <dsp:sp modelId="{13C26686-A5ED-43B5-A8EA-EB9932D60008}">
      <dsp:nvSpPr>
        <dsp:cNvPr id="0" name=""/>
        <dsp:cNvSpPr/>
      </dsp:nvSpPr>
      <dsp:spPr>
        <a:xfrm>
          <a:off x="2875890" y="4127060"/>
          <a:ext cx="2651354" cy="141302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25%</a:t>
          </a:r>
        </a:p>
      </dsp:txBody>
      <dsp:txXfrm>
        <a:off x="2875890" y="4127060"/>
        <a:ext cx="2651354" cy="1413023"/>
      </dsp:txXfrm>
    </dsp:sp>
    <dsp:sp modelId="{3D7C5423-C990-4F32-9C7C-ACA4319A3807}">
      <dsp:nvSpPr>
        <dsp:cNvPr id="0" name=""/>
        <dsp:cNvSpPr/>
      </dsp:nvSpPr>
      <dsp:spPr>
        <a:xfrm>
          <a:off x="5749958" y="2553072"/>
          <a:ext cx="2651354" cy="1413023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553072"/>
        <a:ext cx="2651354" cy="1413023"/>
      </dsp:txXfrm>
    </dsp:sp>
    <dsp:sp modelId="{A8C0D2EC-064D-4954-AEBD-FF57359DD6F6}">
      <dsp:nvSpPr>
        <dsp:cNvPr id="0" name=""/>
        <dsp:cNvSpPr/>
      </dsp:nvSpPr>
      <dsp:spPr>
        <a:xfrm>
          <a:off x="5749958" y="4127060"/>
          <a:ext cx="2651354" cy="141302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42%</a:t>
          </a:r>
        </a:p>
      </dsp:txBody>
      <dsp:txXfrm>
        <a:off x="5749958" y="4127060"/>
        <a:ext cx="2651354" cy="1413023"/>
      </dsp:txXfrm>
    </dsp:sp>
    <dsp:sp modelId="{8AF4561F-2E19-4FA7-9D7E-98E6ED9B0A07}">
      <dsp:nvSpPr>
        <dsp:cNvPr id="0" name=""/>
        <dsp:cNvSpPr/>
      </dsp:nvSpPr>
      <dsp:spPr>
        <a:xfrm>
          <a:off x="8624027" y="2553072"/>
          <a:ext cx="2651354" cy="1413023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553072"/>
        <a:ext cx="2651354" cy="1413023"/>
      </dsp:txXfrm>
    </dsp:sp>
    <dsp:sp modelId="{DA0EB464-9292-4369-B4E3-E4A5ECC2CD7B}">
      <dsp:nvSpPr>
        <dsp:cNvPr id="0" name=""/>
        <dsp:cNvSpPr/>
      </dsp:nvSpPr>
      <dsp:spPr>
        <a:xfrm>
          <a:off x="8624027" y="4127060"/>
          <a:ext cx="2651354" cy="141302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78%</a:t>
          </a:r>
          <a:endParaRPr lang="en-GB" sz="6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4027" y="4127060"/>
        <a:ext cx="2651354" cy="141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2105"/>
          <a:ext cx="11273558" cy="17162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does diversity look like?</a:t>
          </a:r>
        </a:p>
      </dsp:txBody>
      <dsp:txXfrm>
        <a:off x="1822" y="2105"/>
        <a:ext cx="11273558" cy="1716200"/>
      </dsp:txXfrm>
    </dsp:sp>
    <dsp:sp modelId="{B1FBED3F-94BC-4FF5-BD84-6914CFC5009B}">
      <dsp:nvSpPr>
        <dsp:cNvPr id="0" name=""/>
        <dsp:cNvSpPr/>
      </dsp:nvSpPr>
      <dsp:spPr>
        <a:xfrm>
          <a:off x="1822" y="1913807"/>
          <a:ext cx="2651354" cy="1716200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1913807"/>
        <a:ext cx="2651354" cy="1716200"/>
      </dsp:txXfrm>
    </dsp:sp>
    <dsp:sp modelId="{FE6F1953-E956-4263-9AED-6325770F2753}">
      <dsp:nvSpPr>
        <dsp:cNvPr id="0" name=""/>
        <dsp:cNvSpPr/>
      </dsp:nvSpPr>
      <dsp:spPr>
        <a:xfrm>
          <a:off x="1822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Having groups of people that look and think differently.</a:t>
          </a:r>
          <a:endParaRPr lang="en-GB" sz="2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" y="3825508"/>
        <a:ext cx="2651354" cy="1716200"/>
      </dsp:txXfrm>
    </dsp:sp>
    <dsp:sp modelId="{D68D027D-8A75-44D1-A8AD-4CE32D826269}">
      <dsp:nvSpPr>
        <dsp:cNvPr id="0" name=""/>
        <dsp:cNvSpPr/>
      </dsp:nvSpPr>
      <dsp:spPr>
        <a:xfrm>
          <a:off x="2875890" y="1913807"/>
          <a:ext cx="2651354" cy="1716200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1913807"/>
        <a:ext cx="2651354" cy="1716200"/>
      </dsp:txXfrm>
    </dsp:sp>
    <dsp:sp modelId="{13C26686-A5ED-43B5-A8EA-EB9932D60008}">
      <dsp:nvSpPr>
        <dsp:cNvPr id="0" name=""/>
        <dsp:cNvSpPr/>
      </dsp:nvSpPr>
      <dsp:spPr>
        <a:xfrm>
          <a:off x="2875890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It can’t be labelled. It is different for each and every person. </a:t>
          </a:r>
          <a:endParaRPr lang="en-GB" sz="2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890" y="3825508"/>
        <a:ext cx="2651354" cy="1716200"/>
      </dsp:txXfrm>
    </dsp:sp>
    <dsp:sp modelId="{3D7C5423-C990-4F32-9C7C-ACA4319A3807}">
      <dsp:nvSpPr>
        <dsp:cNvPr id="0" name=""/>
        <dsp:cNvSpPr/>
      </dsp:nvSpPr>
      <dsp:spPr>
        <a:xfrm>
          <a:off x="5749958" y="1913807"/>
          <a:ext cx="2651354" cy="1716200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1913807"/>
        <a:ext cx="2651354" cy="1716200"/>
      </dsp:txXfrm>
    </dsp:sp>
    <dsp:sp modelId="{A8C0D2EC-064D-4954-AEBD-FF57359DD6F6}">
      <dsp:nvSpPr>
        <dsp:cNvPr id="0" name=""/>
        <dsp:cNvSpPr/>
      </dsp:nvSpPr>
      <dsp:spPr>
        <a:xfrm>
          <a:off x="5749958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Everyone being comfortable with themselves.</a:t>
          </a:r>
          <a:endParaRPr lang="en-GB" sz="2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958" y="3825508"/>
        <a:ext cx="2651354" cy="1716200"/>
      </dsp:txXfrm>
    </dsp:sp>
    <dsp:sp modelId="{8AF4561F-2E19-4FA7-9D7E-98E6ED9B0A07}">
      <dsp:nvSpPr>
        <dsp:cNvPr id="0" name=""/>
        <dsp:cNvSpPr/>
      </dsp:nvSpPr>
      <dsp:spPr>
        <a:xfrm>
          <a:off x="8624027" y="1913807"/>
          <a:ext cx="2651354" cy="1716200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1913807"/>
        <a:ext cx="2651354" cy="1716200"/>
      </dsp:txXfrm>
    </dsp:sp>
    <dsp:sp modelId="{DA0EB464-9292-4369-B4E3-E4A5ECC2CD7B}">
      <dsp:nvSpPr>
        <dsp:cNvPr id="0" name=""/>
        <dsp:cNvSpPr/>
      </dsp:nvSpPr>
      <dsp:spPr>
        <a:xfrm>
          <a:off x="8624027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Culture, gender, class, race, disability and personality.</a:t>
          </a:r>
          <a:endParaRPr lang="en-GB" sz="2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4027" y="3825508"/>
        <a:ext cx="2651354" cy="1716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2105"/>
          <a:ext cx="11273558" cy="1716200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is great about diversity?</a:t>
          </a:r>
        </a:p>
      </dsp:txBody>
      <dsp:txXfrm>
        <a:off x="1822" y="2105"/>
        <a:ext cx="11273558" cy="1716200"/>
      </dsp:txXfrm>
    </dsp:sp>
    <dsp:sp modelId="{B1FBED3F-94BC-4FF5-BD84-6914CFC5009B}">
      <dsp:nvSpPr>
        <dsp:cNvPr id="0" name=""/>
        <dsp:cNvSpPr/>
      </dsp:nvSpPr>
      <dsp:spPr>
        <a:xfrm>
          <a:off x="1822" y="1913807"/>
          <a:ext cx="2651354" cy="1716200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1913807"/>
        <a:ext cx="2651354" cy="1716200"/>
      </dsp:txXfrm>
    </dsp:sp>
    <dsp:sp modelId="{FE6F1953-E956-4263-9AED-6325770F2753}">
      <dsp:nvSpPr>
        <dsp:cNvPr id="0" name=""/>
        <dsp:cNvSpPr/>
      </dsp:nvSpPr>
      <dsp:spPr>
        <a:xfrm>
          <a:off x="1822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It gives value to being unique.</a:t>
          </a:r>
          <a:endParaRPr lang="en-GB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" y="3825508"/>
        <a:ext cx="2651354" cy="1716200"/>
      </dsp:txXfrm>
    </dsp:sp>
    <dsp:sp modelId="{D68D027D-8A75-44D1-A8AD-4CE32D826269}">
      <dsp:nvSpPr>
        <dsp:cNvPr id="0" name=""/>
        <dsp:cNvSpPr/>
      </dsp:nvSpPr>
      <dsp:spPr>
        <a:xfrm>
          <a:off x="2875890" y="1913807"/>
          <a:ext cx="2651354" cy="1716200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1913807"/>
        <a:ext cx="2651354" cy="1716200"/>
      </dsp:txXfrm>
    </dsp:sp>
    <dsp:sp modelId="{13C26686-A5ED-43B5-A8EA-EB9932D60008}">
      <dsp:nvSpPr>
        <dsp:cNvPr id="0" name=""/>
        <dsp:cNvSpPr/>
      </dsp:nvSpPr>
      <dsp:spPr>
        <a:xfrm>
          <a:off x="2875890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Learning from people’s different backgrounds, cultures and experiences.</a:t>
          </a:r>
          <a:endParaRPr lang="en-GB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890" y="3825508"/>
        <a:ext cx="2651354" cy="1716200"/>
      </dsp:txXfrm>
    </dsp:sp>
    <dsp:sp modelId="{3D7C5423-C990-4F32-9C7C-ACA4319A3807}">
      <dsp:nvSpPr>
        <dsp:cNvPr id="0" name=""/>
        <dsp:cNvSpPr/>
      </dsp:nvSpPr>
      <dsp:spPr>
        <a:xfrm>
          <a:off x="5749958" y="1913807"/>
          <a:ext cx="2651354" cy="1716200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1913807"/>
        <a:ext cx="2651354" cy="1716200"/>
      </dsp:txXfrm>
    </dsp:sp>
    <dsp:sp modelId="{A8C0D2EC-064D-4954-AEBD-FF57359DD6F6}">
      <dsp:nvSpPr>
        <dsp:cNvPr id="0" name=""/>
        <dsp:cNvSpPr/>
      </dsp:nvSpPr>
      <dsp:spPr>
        <a:xfrm>
          <a:off x="5749958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It makes us interesting.</a:t>
          </a:r>
          <a:endParaRPr lang="en-GB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958" y="3825508"/>
        <a:ext cx="2651354" cy="1716200"/>
      </dsp:txXfrm>
    </dsp:sp>
    <dsp:sp modelId="{8AF4561F-2E19-4FA7-9D7E-98E6ED9B0A07}">
      <dsp:nvSpPr>
        <dsp:cNvPr id="0" name=""/>
        <dsp:cNvSpPr/>
      </dsp:nvSpPr>
      <dsp:spPr>
        <a:xfrm>
          <a:off x="8624027" y="1913807"/>
          <a:ext cx="2651354" cy="1716200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1913807"/>
        <a:ext cx="2651354" cy="1716200"/>
      </dsp:txXfrm>
    </dsp:sp>
    <dsp:sp modelId="{DA0EB464-9292-4369-B4E3-E4A5ECC2CD7B}">
      <dsp:nvSpPr>
        <dsp:cNvPr id="0" name=""/>
        <dsp:cNvSpPr/>
      </dsp:nvSpPr>
      <dsp:spPr>
        <a:xfrm>
          <a:off x="8624027" y="3825508"/>
          <a:ext cx="2651354" cy="1716200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Because everyone is different.</a:t>
          </a:r>
          <a:endParaRPr lang="en-GB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4027" y="3825508"/>
        <a:ext cx="2651354" cy="1716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0" y="0"/>
          <a:ext cx="11273558" cy="1940989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can be not so great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About Diversity?</a:t>
          </a:r>
        </a:p>
      </dsp:txBody>
      <dsp:txXfrm>
        <a:off x="0" y="0"/>
        <a:ext cx="11273558" cy="1940989"/>
      </dsp:txXfrm>
    </dsp:sp>
    <dsp:sp modelId="{B1FBED3F-94BC-4FF5-BD84-6914CFC5009B}">
      <dsp:nvSpPr>
        <dsp:cNvPr id="0" name=""/>
        <dsp:cNvSpPr/>
      </dsp:nvSpPr>
      <dsp:spPr>
        <a:xfrm>
          <a:off x="1822" y="2129065"/>
          <a:ext cx="2651354" cy="1613336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129065"/>
        <a:ext cx="2651354" cy="1613336"/>
      </dsp:txXfrm>
    </dsp:sp>
    <dsp:sp modelId="{FE6F1953-E956-4263-9AED-6325770F2753}">
      <dsp:nvSpPr>
        <dsp:cNvPr id="0" name=""/>
        <dsp:cNvSpPr/>
      </dsp:nvSpPr>
      <dsp:spPr>
        <a:xfrm>
          <a:off x="1822" y="3926185"/>
          <a:ext cx="2651354" cy="1613336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Sometimes diversity is used to highlight differences and separate people to discriminate against them.</a:t>
          </a:r>
          <a:endParaRPr lang="en-GB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" y="3926185"/>
        <a:ext cx="2651354" cy="1613336"/>
      </dsp:txXfrm>
    </dsp:sp>
    <dsp:sp modelId="{D68D027D-8A75-44D1-A8AD-4CE32D826269}">
      <dsp:nvSpPr>
        <dsp:cNvPr id="0" name=""/>
        <dsp:cNvSpPr/>
      </dsp:nvSpPr>
      <dsp:spPr>
        <a:xfrm>
          <a:off x="2875890" y="2129065"/>
          <a:ext cx="2651354" cy="1613336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129065"/>
        <a:ext cx="2651354" cy="1613336"/>
      </dsp:txXfrm>
    </dsp:sp>
    <dsp:sp modelId="{13C26686-A5ED-43B5-A8EA-EB9932D60008}">
      <dsp:nvSpPr>
        <dsp:cNvPr id="0" name=""/>
        <dsp:cNvSpPr/>
      </dsp:nvSpPr>
      <dsp:spPr>
        <a:xfrm>
          <a:off x="2875890" y="3926185"/>
          <a:ext cx="2651354" cy="1613336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When people don’t get along and are judgemental.</a:t>
          </a:r>
          <a:endParaRPr lang="en-GB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890" y="3926185"/>
        <a:ext cx="2651354" cy="1613336"/>
      </dsp:txXfrm>
    </dsp:sp>
    <dsp:sp modelId="{3D7C5423-C990-4F32-9C7C-ACA4319A3807}">
      <dsp:nvSpPr>
        <dsp:cNvPr id="0" name=""/>
        <dsp:cNvSpPr/>
      </dsp:nvSpPr>
      <dsp:spPr>
        <a:xfrm>
          <a:off x="5749958" y="2129065"/>
          <a:ext cx="2651354" cy="1613336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129065"/>
        <a:ext cx="2651354" cy="1613336"/>
      </dsp:txXfrm>
    </dsp:sp>
    <dsp:sp modelId="{A8C0D2EC-064D-4954-AEBD-FF57359DD6F6}">
      <dsp:nvSpPr>
        <dsp:cNvPr id="0" name=""/>
        <dsp:cNvSpPr/>
      </dsp:nvSpPr>
      <dsp:spPr>
        <a:xfrm>
          <a:off x="5749958" y="3926185"/>
          <a:ext cx="2651354" cy="1613336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Stereotyping the people who are different to you.</a:t>
          </a:r>
          <a:endParaRPr lang="en-GB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958" y="3926185"/>
        <a:ext cx="2651354" cy="1613336"/>
      </dsp:txXfrm>
    </dsp:sp>
    <dsp:sp modelId="{8AF4561F-2E19-4FA7-9D7E-98E6ED9B0A07}">
      <dsp:nvSpPr>
        <dsp:cNvPr id="0" name=""/>
        <dsp:cNvSpPr/>
      </dsp:nvSpPr>
      <dsp:spPr>
        <a:xfrm>
          <a:off x="8624027" y="2129065"/>
          <a:ext cx="2651354" cy="1613336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129065"/>
        <a:ext cx="2651354" cy="1613336"/>
      </dsp:txXfrm>
    </dsp:sp>
    <dsp:sp modelId="{DA0EB464-9292-4369-B4E3-E4A5ECC2CD7B}">
      <dsp:nvSpPr>
        <dsp:cNvPr id="0" name=""/>
        <dsp:cNvSpPr/>
      </dsp:nvSpPr>
      <dsp:spPr>
        <a:xfrm>
          <a:off x="8624027" y="3926185"/>
          <a:ext cx="2651354" cy="1613336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Inequality, not valuing different types of qualities.</a:t>
          </a:r>
          <a:endParaRPr lang="en-GB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4027" y="3926185"/>
        <a:ext cx="2651354" cy="1613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3343"/>
          <a:ext cx="11273558" cy="2015256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Professionals respecting your diversity is important because…</a:t>
          </a:r>
        </a:p>
      </dsp:txBody>
      <dsp:txXfrm>
        <a:off x="1822" y="3343"/>
        <a:ext cx="11273558" cy="2015256"/>
      </dsp:txXfrm>
    </dsp:sp>
    <dsp:sp modelId="{B1FBED3F-94BC-4FF5-BD84-6914CFC5009B}">
      <dsp:nvSpPr>
        <dsp:cNvPr id="0" name=""/>
        <dsp:cNvSpPr/>
      </dsp:nvSpPr>
      <dsp:spPr>
        <a:xfrm>
          <a:off x="1822" y="2198682"/>
          <a:ext cx="2651354" cy="1580853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198682"/>
        <a:ext cx="2651354" cy="1580853"/>
      </dsp:txXfrm>
    </dsp:sp>
    <dsp:sp modelId="{FE6F1953-E956-4263-9AED-6325770F2753}">
      <dsp:nvSpPr>
        <dsp:cNvPr id="0" name=""/>
        <dsp:cNvSpPr/>
      </dsp:nvSpPr>
      <dsp:spPr>
        <a:xfrm>
          <a:off x="1822" y="3959618"/>
          <a:ext cx="2651354" cy="158085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Everyone has a </a:t>
          </a:r>
          <a:r>
            <a:rPr lang="en-GB" sz="2000" kern="1200" dirty="0"/>
            <a:t>different culture based on their diversity and need to be treated equally despite their diversity. </a:t>
          </a:r>
          <a:endParaRPr lang="en-GB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" y="3959618"/>
        <a:ext cx="2651354" cy="1580853"/>
      </dsp:txXfrm>
    </dsp:sp>
    <dsp:sp modelId="{D68D027D-8A75-44D1-A8AD-4CE32D826269}">
      <dsp:nvSpPr>
        <dsp:cNvPr id="0" name=""/>
        <dsp:cNvSpPr/>
      </dsp:nvSpPr>
      <dsp:spPr>
        <a:xfrm>
          <a:off x="2875890" y="2198682"/>
          <a:ext cx="2651354" cy="1580853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198682"/>
        <a:ext cx="2651354" cy="1580853"/>
      </dsp:txXfrm>
    </dsp:sp>
    <dsp:sp modelId="{13C26686-A5ED-43B5-A8EA-EB9932D60008}">
      <dsp:nvSpPr>
        <dsp:cNvPr id="0" name=""/>
        <dsp:cNvSpPr/>
      </dsp:nvSpPr>
      <dsp:spPr>
        <a:xfrm>
          <a:off x="2875890" y="3959618"/>
          <a:ext cx="2651354" cy="158085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You’ll be able to feel confident and comfortable around that professional.</a:t>
          </a:r>
          <a:endParaRPr lang="en-GB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890" y="3959618"/>
        <a:ext cx="2651354" cy="1580853"/>
      </dsp:txXfrm>
    </dsp:sp>
    <dsp:sp modelId="{3D7C5423-C990-4F32-9C7C-ACA4319A3807}">
      <dsp:nvSpPr>
        <dsp:cNvPr id="0" name=""/>
        <dsp:cNvSpPr/>
      </dsp:nvSpPr>
      <dsp:spPr>
        <a:xfrm>
          <a:off x="5749958" y="2198682"/>
          <a:ext cx="2651354" cy="1580853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198682"/>
        <a:ext cx="2651354" cy="1580853"/>
      </dsp:txXfrm>
    </dsp:sp>
    <dsp:sp modelId="{A8C0D2EC-064D-4954-AEBD-FF57359DD6F6}">
      <dsp:nvSpPr>
        <dsp:cNvPr id="0" name=""/>
        <dsp:cNvSpPr/>
      </dsp:nvSpPr>
      <dsp:spPr>
        <a:xfrm>
          <a:off x="5749958" y="3959618"/>
          <a:ext cx="2651354" cy="158085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They should see everyone else as the same, abilities shouldn’t be judged or appearance.</a:t>
          </a:r>
          <a:endParaRPr lang="en-GB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958" y="3959618"/>
        <a:ext cx="2651354" cy="1580853"/>
      </dsp:txXfrm>
    </dsp:sp>
    <dsp:sp modelId="{8AF4561F-2E19-4FA7-9D7E-98E6ED9B0A07}">
      <dsp:nvSpPr>
        <dsp:cNvPr id="0" name=""/>
        <dsp:cNvSpPr/>
      </dsp:nvSpPr>
      <dsp:spPr>
        <a:xfrm>
          <a:off x="8624027" y="2198682"/>
          <a:ext cx="2651354" cy="1580853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198682"/>
        <a:ext cx="2651354" cy="1580853"/>
      </dsp:txXfrm>
    </dsp:sp>
    <dsp:sp modelId="{DA0EB464-9292-4369-B4E3-E4A5ECC2CD7B}">
      <dsp:nvSpPr>
        <dsp:cNvPr id="0" name=""/>
        <dsp:cNvSpPr/>
      </dsp:nvSpPr>
      <dsp:spPr>
        <a:xfrm>
          <a:off x="8624027" y="3959618"/>
          <a:ext cx="2651354" cy="1580853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If they don’t, you can feel left out and not appreciated which is unfair.</a:t>
          </a:r>
          <a:endParaRPr lang="en-GB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4027" y="3959618"/>
        <a:ext cx="2651354" cy="1580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1979"/>
          <a:ext cx="11273558" cy="1861188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are the best ways for professionals to find out about your diversity needs?</a:t>
          </a:r>
        </a:p>
      </dsp:txBody>
      <dsp:txXfrm>
        <a:off x="1822" y="1979"/>
        <a:ext cx="11273558" cy="1861188"/>
      </dsp:txXfrm>
    </dsp:sp>
    <dsp:sp modelId="{B1FBED3F-94BC-4FF5-BD84-6914CFC5009B}">
      <dsp:nvSpPr>
        <dsp:cNvPr id="0" name=""/>
        <dsp:cNvSpPr/>
      </dsp:nvSpPr>
      <dsp:spPr>
        <a:xfrm>
          <a:off x="1822" y="2051267"/>
          <a:ext cx="2651354" cy="1651233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051267"/>
        <a:ext cx="2651354" cy="1651233"/>
      </dsp:txXfrm>
    </dsp:sp>
    <dsp:sp modelId="{FE6F1953-E956-4263-9AED-6325770F2753}">
      <dsp:nvSpPr>
        <dsp:cNvPr id="0" name=""/>
        <dsp:cNvSpPr/>
      </dsp:nvSpPr>
      <dsp:spPr>
        <a:xfrm>
          <a:off x="1822" y="3890601"/>
          <a:ext cx="2651354" cy="1651233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latin typeface="+mn-lt"/>
            </a:rPr>
            <a:t>Ask</a:t>
          </a:r>
          <a:endParaRPr lang="en-GB" sz="21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822" y="3890601"/>
        <a:ext cx="2651354" cy="1651233"/>
      </dsp:txXfrm>
    </dsp:sp>
    <dsp:sp modelId="{D68D027D-8A75-44D1-A8AD-4CE32D826269}">
      <dsp:nvSpPr>
        <dsp:cNvPr id="0" name=""/>
        <dsp:cNvSpPr/>
      </dsp:nvSpPr>
      <dsp:spPr>
        <a:xfrm>
          <a:off x="2875890" y="2051267"/>
          <a:ext cx="2651354" cy="1651233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051267"/>
        <a:ext cx="2651354" cy="1651233"/>
      </dsp:txXfrm>
    </dsp:sp>
    <dsp:sp modelId="{13C26686-A5ED-43B5-A8EA-EB9932D60008}">
      <dsp:nvSpPr>
        <dsp:cNvPr id="0" name=""/>
        <dsp:cNvSpPr/>
      </dsp:nvSpPr>
      <dsp:spPr>
        <a:xfrm>
          <a:off x="2875890" y="3890601"/>
          <a:ext cx="2651354" cy="1651233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Using a quiz or tick box.</a:t>
          </a:r>
        </a:p>
      </dsp:txBody>
      <dsp:txXfrm>
        <a:off x="2875890" y="3890601"/>
        <a:ext cx="2651354" cy="1651233"/>
      </dsp:txXfrm>
    </dsp:sp>
    <dsp:sp modelId="{3D7C5423-C990-4F32-9C7C-ACA4319A3807}">
      <dsp:nvSpPr>
        <dsp:cNvPr id="0" name=""/>
        <dsp:cNvSpPr/>
      </dsp:nvSpPr>
      <dsp:spPr>
        <a:xfrm>
          <a:off x="5749958" y="2051267"/>
          <a:ext cx="2651354" cy="1651233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051267"/>
        <a:ext cx="2651354" cy="1651233"/>
      </dsp:txXfrm>
    </dsp:sp>
    <dsp:sp modelId="{A8C0D2EC-064D-4954-AEBD-FF57359DD6F6}">
      <dsp:nvSpPr>
        <dsp:cNvPr id="0" name=""/>
        <dsp:cNvSpPr/>
      </dsp:nvSpPr>
      <dsp:spPr>
        <a:xfrm>
          <a:off x="5749958" y="3890601"/>
          <a:ext cx="2651354" cy="1651233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The best ways are to chat to me and find out about my diversity and then about what I need.</a:t>
          </a:r>
          <a:endParaRPr lang="en-GB" sz="21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749958" y="3890601"/>
        <a:ext cx="2651354" cy="1651233"/>
      </dsp:txXfrm>
    </dsp:sp>
    <dsp:sp modelId="{8AF4561F-2E19-4FA7-9D7E-98E6ED9B0A07}">
      <dsp:nvSpPr>
        <dsp:cNvPr id="0" name=""/>
        <dsp:cNvSpPr/>
      </dsp:nvSpPr>
      <dsp:spPr>
        <a:xfrm>
          <a:off x="8624027" y="2051267"/>
          <a:ext cx="2651354" cy="1651233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051267"/>
        <a:ext cx="2651354" cy="1651233"/>
      </dsp:txXfrm>
    </dsp:sp>
    <dsp:sp modelId="{DA0EB464-9292-4369-B4E3-E4A5ECC2CD7B}">
      <dsp:nvSpPr>
        <dsp:cNvPr id="0" name=""/>
        <dsp:cNvSpPr/>
      </dsp:nvSpPr>
      <dsp:spPr>
        <a:xfrm>
          <a:off x="8624027" y="3890601"/>
          <a:ext cx="2651354" cy="1651233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Talk to my teachers and people close to me to know how I behave and how I understand things.</a:t>
          </a:r>
          <a:endParaRPr lang="en-GB" sz="21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624027" y="3890601"/>
        <a:ext cx="2651354" cy="16512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833"/>
          <a:ext cx="11273558" cy="2201194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percentage of FJYPB members have been a victim of prejudice?</a:t>
          </a:r>
        </a:p>
      </dsp:txBody>
      <dsp:txXfrm>
        <a:off x="1822" y="833"/>
        <a:ext cx="11273558" cy="2201194"/>
      </dsp:txXfrm>
    </dsp:sp>
    <dsp:sp modelId="{B1FBED3F-94BC-4FF5-BD84-6914CFC5009B}">
      <dsp:nvSpPr>
        <dsp:cNvPr id="0" name=""/>
        <dsp:cNvSpPr/>
      </dsp:nvSpPr>
      <dsp:spPr>
        <a:xfrm>
          <a:off x="1822" y="2372859"/>
          <a:ext cx="2651354" cy="1499645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372859"/>
        <a:ext cx="2651354" cy="1499645"/>
      </dsp:txXfrm>
    </dsp:sp>
    <dsp:sp modelId="{FE6F1953-E956-4263-9AED-6325770F2753}">
      <dsp:nvSpPr>
        <dsp:cNvPr id="0" name=""/>
        <dsp:cNvSpPr/>
      </dsp:nvSpPr>
      <dsp:spPr>
        <a:xfrm>
          <a:off x="1822" y="4043336"/>
          <a:ext cx="2651354" cy="149964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>
              <a:solidFill>
                <a:schemeClr val="tx1"/>
              </a:solidFill>
            </a:rPr>
            <a:t>6% </a:t>
          </a:r>
          <a:endParaRPr lang="en-GB" sz="4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" y="4043336"/>
        <a:ext cx="2651354" cy="1499645"/>
      </dsp:txXfrm>
    </dsp:sp>
    <dsp:sp modelId="{D68D027D-8A75-44D1-A8AD-4CE32D826269}">
      <dsp:nvSpPr>
        <dsp:cNvPr id="0" name=""/>
        <dsp:cNvSpPr/>
      </dsp:nvSpPr>
      <dsp:spPr>
        <a:xfrm>
          <a:off x="2875890" y="2372859"/>
          <a:ext cx="2651354" cy="1499645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372859"/>
        <a:ext cx="2651354" cy="1499645"/>
      </dsp:txXfrm>
    </dsp:sp>
    <dsp:sp modelId="{13C26686-A5ED-43B5-A8EA-EB9932D60008}">
      <dsp:nvSpPr>
        <dsp:cNvPr id="0" name=""/>
        <dsp:cNvSpPr/>
      </dsp:nvSpPr>
      <dsp:spPr>
        <a:xfrm>
          <a:off x="2875890" y="4043336"/>
          <a:ext cx="2651354" cy="149964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25%</a:t>
          </a:r>
        </a:p>
      </dsp:txBody>
      <dsp:txXfrm>
        <a:off x="2875890" y="4043336"/>
        <a:ext cx="2651354" cy="1499645"/>
      </dsp:txXfrm>
    </dsp:sp>
    <dsp:sp modelId="{3D7C5423-C990-4F32-9C7C-ACA4319A3807}">
      <dsp:nvSpPr>
        <dsp:cNvPr id="0" name=""/>
        <dsp:cNvSpPr/>
      </dsp:nvSpPr>
      <dsp:spPr>
        <a:xfrm>
          <a:off x="5749958" y="2372859"/>
          <a:ext cx="2651354" cy="1499645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372859"/>
        <a:ext cx="2651354" cy="1499645"/>
      </dsp:txXfrm>
    </dsp:sp>
    <dsp:sp modelId="{A8C0D2EC-064D-4954-AEBD-FF57359DD6F6}">
      <dsp:nvSpPr>
        <dsp:cNvPr id="0" name=""/>
        <dsp:cNvSpPr/>
      </dsp:nvSpPr>
      <dsp:spPr>
        <a:xfrm>
          <a:off x="5749958" y="4043336"/>
          <a:ext cx="2651354" cy="149964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38%</a:t>
          </a:r>
        </a:p>
      </dsp:txBody>
      <dsp:txXfrm>
        <a:off x="5749958" y="4043336"/>
        <a:ext cx="2651354" cy="1499645"/>
      </dsp:txXfrm>
    </dsp:sp>
    <dsp:sp modelId="{8AF4561F-2E19-4FA7-9D7E-98E6ED9B0A07}">
      <dsp:nvSpPr>
        <dsp:cNvPr id="0" name=""/>
        <dsp:cNvSpPr/>
      </dsp:nvSpPr>
      <dsp:spPr>
        <a:xfrm>
          <a:off x="8624027" y="2372859"/>
          <a:ext cx="2651354" cy="1499645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372859"/>
        <a:ext cx="2651354" cy="1499645"/>
      </dsp:txXfrm>
    </dsp:sp>
    <dsp:sp modelId="{DA0EB464-9292-4369-B4E3-E4A5ECC2CD7B}">
      <dsp:nvSpPr>
        <dsp:cNvPr id="0" name=""/>
        <dsp:cNvSpPr/>
      </dsp:nvSpPr>
      <dsp:spPr>
        <a:xfrm>
          <a:off x="8624027" y="4043336"/>
          <a:ext cx="2651354" cy="149964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58%</a:t>
          </a:r>
        </a:p>
      </dsp:txBody>
      <dsp:txXfrm>
        <a:off x="8624027" y="4043336"/>
        <a:ext cx="2651354" cy="1499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2324"/>
          <a:ext cx="11273558" cy="256306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What percentage of FJYPB members felt their diversity was valued and respected during their proceedings?</a:t>
          </a:r>
        </a:p>
      </dsp:txBody>
      <dsp:txXfrm>
        <a:off x="1822" y="2324"/>
        <a:ext cx="11273558" cy="2563063"/>
      </dsp:txXfrm>
    </dsp:sp>
    <dsp:sp modelId="{B1FBED3F-94BC-4FF5-BD84-6914CFC5009B}">
      <dsp:nvSpPr>
        <dsp:cNvPr id="0" name=""/>
        <dsp:cNvSpPr/>
      </dsp:nvSpPr>
      <dsp:spPr>
        <a:xfrm>
          <a:off x="1822" y="2717564"/>
          <a:ext cx="2651354" cy="1335875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717564"/>
        <a:ext cx="2651354" cy="1335875"/>
      </dsp:txXfrm>
    </dsp:sp>
    <dsp:sp modelId="{FE6F1953-E956-4263-9AED-6325770F2753}">
      <dsp:nvSpPr>
        <dsp:cNvPr id="0" name=""/>
        <dsp:cNvSpPr/>
      </dsp:nvSpPr>
      <dsp:spPr>
        <a:xfrm>
          <a:off x="1822" y="4205615"/>
          <a:ext cx="2651354" cy="133587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11%</a:t>
          </a:r>
        </a:p>
      </dsp:txBody>
      <dsp:txXfrm>
        <a:off x="1822" y="4205615"/>
        <a:ext cx="2651354" cy="1335875"/>
      </dsp:txXfrm>
    </dsp:sp>
    <dsp:sp modelId="{D68D027D-8A75-44D1-A8AD-4CE32D826269}">
      <dsp:nvSpPr>
        <dsp:cNvPr id="0" name=""/>
        <dsp:cNvSpPr/>
      </dsp:nvSpPr>
      <dsp:spPr>
        <a:xfrm>
          <a:off x="2875890" y="2717564"/>
          <a:ext cx="2651354" cy="1335875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717564"/>
        <a:ext cx="2651354" cy="1335875"/>
      </dsp:txXfrm>
    </dsp:sp>
    <dsp:sp modelId="{13C26686-A5ED-43B5-A8EA-EB9932D60008}">
      <dsp:nvSpPr>
        <dsp:cNvPr id="0" name=""/>
        <dsp:cNvSpPr/>
      </dsp:nvSpPr>
      <dsp:spPr>
        <a:xfrm>
          <a:off x="2875890" y="4205615"/>
          <a:ext cx="2651354" cy="133587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33%</a:t>
          </a:r>
        </a:p>
      </dsp:txBody>
      <dsp:txXfrm>
        <a:off x="2875890" y="4205615"/>
        <a:ext cx="2651354" cy="1335875"/>
      </dsp:txXfrm>
    </dsp:sp>
    <dsp:sp modelId="{3D7C5423-C990-4F32-9C7C-ACA4319A3807}">
      <dsp:nvSpPr>
        <dsp:cNvPr id="0" name=""/>
        <dsp:cNvSpPr/>
      </dsp:nvSpPr>
      <dsp:spPr>
        <a:xfrm>
          <a:off x="5749958" y="2717564"/>
          <a:ext cx="2651354" cy="1335875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717564"/>
        <a:ext cx="2651354" cy="1335875"/>
      </dsp:txXfrm>
    </dsp:sp>
    <dsp:sp modelId="{A8C0D2EC-064D-4954-AEBD-FF57359DD6F6}">
      <dsp:nvSpPr>
        <dsp:cNvPr id="0" name=""/>
        <dsp:cNvSpPr/>
      </dsp:nvSpPr>
      <dsp:spPr>
        <a:xfrm>
          <a:off x="5749958" y="4205615"/>
          <a:ext cx="2651354" cy="133587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52%</a:t>
          </a:r>
        </a:p>
      </dsp:txBody>
      <dsp:txXfrm>
        <a:off x="5749958" y="4205615"/>
        <a:ext cx="2651354" cy="1335875"/>
      </dsp:txXfrm>
    </dsp:sp>
    <dsp:sp modelId="{8AF4561F-2E19-4FA7-9D7E-98E6ED9B0A07}">
      <dsp:nvSpPr>
        <dsp:cNvPr id="0" name=""/>
        <dsp:cNvSpPr/>
      </dsp:nvSpPr>
      <dsp:spPr>
        <a:xfrm>
          <a:off x="8624027" y="2717564"/>
          <a:ext cx="2651354" cy="1335875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717564"/>
        <a:ext cx="2651354" cy="1335875"/>
      </dsp:txXfrm>
    </dsp:sp>
    <dsp:sp modelId="{DA0EB464-9292-4369-B4E3-E4A5ECC2CD7B}">
      <dsp:nvSpPr>
        <dsp:cNvPr id="0" name=""/>
        <dsp:cNvSpPr/>
      </dsp:nvSpPr>
      <dsp:spPr>
        <a:xfrm>
          <a:off x="8624027" y="4205615"/>
          <a:ext cx="2651354" cy="133587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87%</a:t>
          </a:r>
        </a:p>
      </dsp:txBody>
      <dsp:txXfrm>
        <a:off x="8624027" y="4205615"/>
        <a:ext cx="2651354" cy="13358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518-344B-44C4-90E1-45BC6E2CDFE4}">
      <dsp:nvSpPr>
        <dsp:cNvPr id="0" name=""/>
        <dsp:cNvSpPr/>
      </dsp:nvSpPr>
      <dsp:spPr>
        <a:xfrm>
          <a:off x="1822" y="1946"/>
          <a:ext cx="11273558" cy="250954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kern="1200" dirty="0">
              <a:ln w="28575">
                <a:solidFill>
                  <a:schemeClr val="tx1"/>
                </a:solidFill>
              </a:ln>
              <a:latin typeface="Showcard Gothic" panose="04020904020102020604" pitchFamily="82" charset="0"/>
            </a:rPr>
            <a:t>On average: How much body confidence DO FJYPB members have?</a:t>
          </a:r>
        </a:p>
      </dsp:txBody>
      <dsp:txXfrm>
        <a:off x="1822" y="1946"/>
        <a:ext cx="11273558" cy="2509543"/>
      </dsp:txXfrm>
    </dsp:sp>
    <dsp:sp modelId="{B1FBED3F-94BC-4FF5-BD84-6914CFC5009B}">
      <dsp:nvSpPr>
        <dsp:cNvPr id="0" name=""/>
        <dsp:cNvSpPr/>
      </dsp:nvSpPr>
      <dsp:spPr>
        <a:xfrm>
          <a:off x="1822" y="2666441"/>
          <a:ext cx="2651354" cy="1360237"/>
        </a:xfrm>
        <a:prstGeom prst="wedgeRectCallou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A</a:t>
          </a:r>
        </a:p>
      </dsp:txBody>
      <dsp:txXfrm>
        <a:off x="1822" y="2666441"/>
        <a:ext cx="2651354" cy="1360237"/>
      </dsp:txXfrm>
    </dsp:sp>
    <dsp:sp modelId="{FE6F1953-E956-4263-9AED-6325770F2753}">
      <dsp:nvSpPr>
        <dsp:cNvPr id="0" name=""/>
        <dsp:cNvSpPr/>
      </dsp:nvSpPr>
      <dsp:spPr>
        <a:xfrm>
          <a:off x="1822" y="4181630"/>
          <a:ext cx="2651354" cy="136023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Less than 25%</a:t>
          </a:r>
          <a:endParaRPr lang="en-GB" sz="3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" y="4181630"/>
        <a:ext cx="2651354" cy="1360237"/>
      </dsp:txXfrm>
    </dsp:sp>
    <dsp:sp modelId="{D68D027D-8A75-44D1-A8AD-4CE32D826269}">
      <dsp:nvSpPr>
        <dsp:cNvPr id="0" name=""/>
        <dsp:cNvSpPr/>
      </dsp:nvSpPr>
      <dsp:spPr>
        <a:xfrm>
          <a:off x="2875890" y="2666441"/>
          <a:ext cx="2651354" cy="1360237"/>
        </a:xfrm>
        <a:prstGeom prst="wedgeRectCallout">
          <a:avLst/>
        </a:prstGeom>
        <a:solidFill>
          <a:srgbClr val="7030A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B</a:t>
          </a:r>
        </a:p>
      </dsp:txBody>
      <dsp:txXfrm>
        <a:off x="2875890" y="2666441"/>
        <a:ext cx="2651354" cy="1360237"/>
      </dsp:txXfrm>
    </dsp:sp>
    <dsp:sp modelId="{13C26686-A5ED-43B5-A8EA-EB9932D60008}">
      <dsp:nvSpPr>
        <dsp:cNvPr id="0" name=""/>
        <dsp:cNvSpPr/>
      </dsp:nvSpPr>
      <dsp:spPr>
        <a:xfrm>
          <a:off x="2875890" y="4181630"/>
          <a:ext cx="2651354" cy="136023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Between 26% - 50%</a:t>
          </a:r>
          <a:endParaRPr lang="en-GB" sz="3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890" y="4181630"/>
        <a:ext cx="2651354" cy="1360237"/>
      </dsp:txXfrm>
    </dsp:sp>
    <dsp:sp modelId="{3D7C5423-C990-4F32-9C7C-ACA4319A3807}">
      <dsp:nvSpPr>
        <dsp:cNvPr id="0" name=""/>
        <dsp:cNvSpPr/>
      </dsp:nvSpPr>
      <dsp:spPr>
        <a:xfrm>
          <a:off x="5749958" y="2666441"/>
          <a:ext cx="2651354" cy="1360237"/>
        </a:xfrm>
        <a:prstGeom prst="wedgeRectCallout">
          <a:avLst/>
        </a:prstGeom>
        <a:solidFill>
          <a:srgbClr val="FF66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C</a:t>
          </a:r>
        </a:p>
      </dsp:txBody>
      <dsp:txXfrm>
        <a:off x="5749958" y="2666441"/>
        <a:ext cx="2651354" cy="1360237"/>
      </dsp:txXfrm>
    </dsp:sp>
    <dsp:sp modelId="{A8C0D2EC-064D-4954-AEBD-FF57359DD6F6}">
      <dsp:nvSpPr>
        <dsp:cNvPr id="0" name=""/>
        <dsp:cNvSpPr/>
      </dsp:nvSpPr>
      <dsp:spPr>
        <a:xfrm>
          <a:off x="5749958" y="4181630"/>
          <a:ext cx="2651354" cy="136023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Between 51% - 75%</a:t>
          </a:r>
        </a:p>
      </dsp:txBody>
      <dsp:txXfrm>
        <a:off x="5749958" y="4181630"/>
        <a:ext cx="2651354" cy="1360237"/>
      </dsp:txXfrm>
    </dsp:sp>
    <dsp:sp modelId="{8AF4561F-2E19-4FA7-9D7E-98E6ED9B0A07}">
      <dsp:nvSpPr>
        <dsp:cNvPr id="0" name=""/>
        <dsp:cNvSpPr/>
      </dsp:nvSpPr>
      <dsp:spPr>
        <a:xfrm>
          <a:off x="8624027" y="2666441"/>
          <a:ext cx="2651354" cy="1360237"/>
        </a:xfrm>
        <a:prstGeom prst="wedgeRectCallou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>
              <a:ln>
                <a:solidFill>
                  <a:schemeClr val="tx1">
                    <a:lumMod val="10000"/>
                  </a:schemeClr>
                </a:solidFill>
              </a:ln>
              <a:latin typeface="Showcard Gothic" panose="04020904020102020604" pitchFamily="82" charset="0"/>
            </a:rPr>
            <a:t>D</a:t>
          </a:r>
        </a:p>
      </dsp:txBody>
      <dsp:txXfrm>
        <a:off x="8624027" y="2666441"/>
        <a:ext cx="2651354" cy="1360237"/>
      </dsp:txXfrm>
    </dsp:sp>
    <dsp:sp modelId="{DA0EB464-9292-4369-B4E3-E4A5ECC2CD7B}">
      <dsp:nvSpPr>
        <dsp:cNvPr id="0" name=""/>
        <dsp:cNvSpPr/>
      </dsp:nvSpPr>
      <dsp:spPr>
        <a:xfrm>
          <a:off x="8624027" y="4181630"/>
          <a:ext cx="2651354" cy="1360237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/>
            <a:t>Definitely 100% </a:t>
          </a:r>
          <a:endParaRPr lang="en-GB" sz="3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4027" y="4181630"/>
        <a:ext cx="2651354" cy="136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49A5-87B8-43F2-8E2F-8EC906466F7F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4699-2650-412F-87BC-418A4887F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Hi my name is Sasha and we are all going to play the Diversity Quiz.</a:t>
            </a:r>
          </a:p>
          <a:p>
            <a:endParaRPr lang="en-GB" baseline="0" dirty="0"/>
          </a:p>
          <a:p>
            <a:r>
              <a:rPr lang="en-GB" baseline="0" dirty="0"/>
              <a:t>We asked 50 members of the FJYPB the following questions you are about to see.  </a:t>
            </a:r>
          </a:p>
          <a:p>
            <a:r>
              <a:rPr lang="en-GB" baseline="0" dirty="0"/>
              <a:t>They submitted their responses and we have compiled them into TOP ANSWERS. You play the game by trying to guess what the TOP ANSWERS are from those board members.</a:t>
            </a:r>
          </a:p>
          <a:p>
            <a:endParaRPr lang="en-GB" baseline="0" dirty="0"/>
          </a:p>
          <a:p>
            <a:r>
              <a:rPr lang="en-GB" baseline="0" dirty="0"/>
              <a:t>You will need your voting cards to play the game and you can only chose either A, B, C or D – No double card answers. </a:t>
            </a:r>
          </a:p>
          <a:p>
            <a:endParaRPr lang="en-GB" baseline="0" dirty="0"/>
          </a:p>
          <a:p>
            <a:r>
              <a:rPr lang="en-GB" baseline="0" dirty="0"/>
              <a:t>Are you ready?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25A6-0A3B-46C3-846F-36CE5B7FC1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4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2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1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19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87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94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3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83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1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2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66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0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playing our Diversity Quiz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7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5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7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1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3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1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64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2119-2356-4D76-ABCC-A694CB0351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3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9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7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4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9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9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6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6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5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7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37513-53A1-4DB6-96D3-DDD6616B4572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681D-E03B-496F-8096-1F35BF7E4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5.xml"/><Relationship Id="rId5" Type="http://schemas.openxmlformats.org/officeDocument/2006/relationships/image" Target="../media/image7.png"/><Relationship Id="rId10" Type="http://schemas.microsoft.com/office/2007/relationships/diagramDrawing" Target="../diagrams/drawing5.xml"/><Relationship Id="rId4" Type="http://schemas.openxmlformats.org/officeDocument/2006/relationships/notesSlide" Target="../notesSlides/notesSlide10.xml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6.xml"/><Relationship Id="rId5" Type="http://schemas.openxmlformats.org/officeDocument/2006/relationships/image" Target="../media/image7.png"/><Relationship Id="rId10" Type="http://schemas.microsoft.com/office/2007/relationships/diagramDrawing" Target="../diagrams/drawing6.xml"/><Relationship Id="rId4" Type="http://schemas.openxmlformats.org/officeDocument/2006/relationships/notesSlide" Target="../notesSlides/notesSlide12.xml"/><Relationship Id="rId9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7.xml"/><Relationship Id="rId5" Type="http://schemas.openxmlformats.org/officeDocument/2006/relationships/image" Target="../media/image7.png"/><Relationship Id="rId10" Type="http://schemas.microsoft.com/office/2007/relationships/diagramDrawing" Target="../diagrams/drawing7.xml"/><Relationship Id="rId4" Type="http://schemas.openxmlformats.org/officeDocument/2006/relationships/notesSlide" Target="../notesSlides/notesSlide14.xml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8.xml"/><Relationship Id="rId5" Type="http://schemas.openxmlformats.org/officeDocument/2006/relationships/image" Target="../media/image7.png"/><Relationship Id="rId10" Type="http://schemas.microsoft.com/office/2007/relationships/diagramDrawing" Target="../diagrams/drawing8.xml"/><Relationship Id="rId4" Type="http://schemas.openxmlformats.org/officeDocument/2006/relationships/notesSlide" Target="../notesSlides/notesSlide16.xml"/><Relationship Id="rId9" Type="http://schemas.openxmlformats.org/officeDocument/2006/relationships/diagramColors" Target="../diagrams/colors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9.xml"/><Relationship Id="rId5" Type="http://schemas.openxmlformats.org/officeDocument/2006/relationships/image" Target="../media/image7.png"/><Relationship Id="rId10" Type="http://schemas.microsoft.com/office/2007/relationships/diagramDrawing" Target="../diagrams/drawing9.xml"/><Relationship Id="rId4" Type="http://schemas.openxmlformats.org/officeDocument/2006/relationships/notesSlide" Target="../notesSlides/notesSlide18.xml"/><Relationship Id="rId9" Type="http://schemas.openxmlformats.org/officeDocument/2006/relationships/diagramColors" Target="../diagrams/colors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2.xml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10.xml"/><Relationship Id="rId5" Type="http://schemas.openxmlformats.org/officeDocument/2006/relationships/image" Target="../media/image7.png"/><Relationship Id="rId10" Type="http://schemas.microsoft.com/office/2007/relationships/diagramDrawing" Target="../diagrams/drawing10.xml"/><Relationship Id="rId4" Type="http://schemas.openxmlformats.org/officeDocument/2006/relationships/notesSlide" Target="../notesSlides/notesSlide20.xml"/><Relationship Id="rId9" Type="http://schemas.openxmlformats.org/officeDocument/2006/relationships/diagramColors" Target="../diagrams/colors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4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6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Data" Target="../diagrams/data4.xml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notesSlide" Target="../notesSlides/notesSlide8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80575" y="657457"/>
            <a:ext cx="7074269" cy="3203343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6698476" y="4198927"/>
            <a:ext cx="4941981" cy="1877932"/>
            <a:chOff x="4739764" y="4649414"/>
            <a:chExt cx="7141302" cy="1877932"/>
          </a:xfrm>
        </p:grpSpPr>
        <p:sp>
          <p:nvSpPr>
            <p:cNvPr id="30" name="Rectangle 29"/>
            <p:cNvSpPr/>
            <p:nvPr/>
          </p:nvSpPr>
          <p:spPr>
            <a:xfrm>
              <a:off x="4739764" y="4649414"/>
              <a:ext cx="7141302" cy="1877932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200" b="1" dirty="0">
                  <a:solidFill>
                    <a:srgbClr val="002060"/>
                  </a:solidFill>
                </a:rPr>
                <a:t>     </a:t>
              </a:r>
              <a:r>
                <a:rPr lang="en-GB" sz="5000" b="1" dirty="0">
                  <a:solidFill>
                    <a:schemeClr val="tx1"/>
                  </a:solidFill>
                  <a:latin typeface="Showcard Gothic" panose="04020904020102020604" pitchFamily="82" charset="0"/>
                </a:rPr>
                <a:t>#VOTC2017</a:t>
              </a:r>
              <a:endParaRPr lang="en-GB" sz="5000" dirty="0">
                <a:solidFill>
                  <a:schemeClr val="tx1"/>
                </a:solidFill>
                <a:latin typeface="Showcard Gothic" panose="04020904020102020604" pitchFamily="82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894" y="5108522"/>
              <a:ext cx="1422350" cy="95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917929" y="858744"/>
            <a:ext cx="672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8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DIVERSITY</a:t>
            </a:r>
          </a:p>
          <a:p>
            <a:pPr algn="ctr"/>
            <a:r>
              <a:rPr lang="en-GB" sz="88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quiz</a:t>
            </a:r>
          </a:p>
        </p:txBody>
      </p:sp>
      <p:pic>
        <p:nvPicPr>
          <p:cNvPr id="23" name="Picture 22" descr="Voting card 2017.pub - Publish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t="20979" r="27367" b="8977"/>
          <a:stretch/>
        </p:blipFill>
        <p:spPr>
          <a:xfrm rot="19410534">
            <a:off x="803286" y="2722726"/>
            <a:ext cx="1881664" cy="2601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Voting card 2017.pub - Publish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t="20622" r="27504" b="9333"/>
          <a:stretch/>
        </p:blipFill>
        <p:spPr>
          <a:xfrm rot="16801293">
            <a:off x="552846" y="4262983"/>
            <a:ext cx="1892781" cy="2625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Voting card 2017.pub - Publish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t="20622" r="27778" b="8978"/>
          <a:stretch/>
        </p:blipFill>
        <p:spPr>
          <a:xfrm rot="746400">
            <a:off x="2586590" y="2731701"/>
            <a:ext cx="1839670" cy="2583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Voting card 2017.pub - Publisher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20622" r="28327" b="9333"/>
          <a:stretch/>
        </p:blipFill>
        <p:spPr>
          <a:xfrm rot="4311527">
            <a:off x="3610353" y="4081758"/>
            <a:ext cx="1807705" cy="2589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ular Callout 24"/>
          <p:cNvSpPr/>
          <p:nvPr/>
        </p:nvSpPr>
        <p:spPr>
          <a:xfrm>
            <a:off x="415170" y="677625"/>
            <a:ext cx="4099035" cy="2088849"/>
          </a:xfrm>
          <a:prstGeom prst="wedgeRectCallout">
            <a:avLst>
              <a:gd name="adj1" fmla="val -833"/>
              <a:gd name="adj2" fmla="val 77512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916669"/>
            <a:ext cx="3836378" cy="164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05129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2281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4" y="469725"/>
            <a:ext cx="4477407" cy="5897208"/>
            <a:chOff x="6901794" y="469725"/>
            <a:chExt cx="4477407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1794" y="3938867"/>
              <a:ext cx="447740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/>
                <a:t>Everyone has a different culture based on their diversity and need to be treated equally despite their diversity. </a:t>
              </a:r>
              <a:endPara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2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638335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13530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4" y="469725"/>
            <a:ext cx="4477407" cy="5897208"/>
            <a:chOff x="6901794" y="469725"/>
            <a:chExt cx="4477407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1794" y="4040481"/>
              <a:ext cx="44774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200" dirty="0"/>
                <a:t>The best ways are to chat to me and find out about my diversity and then about what I need.</a:t>
              </a:r>
              <a:endParaRPr lang="en-GB" sz="3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4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939452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741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01795" y="469725"/>
            <a:ext cx="4586085" cy="5897208"/>
            <a:chOff x="6901795" y="469725"/>
            <a:chExt cx="4586085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00B0F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75" y="4354365"/>
              <a:ext cx="44774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9600" dirty="0"/>
                <a:t>58%</a:t>
              </a:r>
              <a:endParaRPr lang="en-GB" sz="96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7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26803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8781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5" y="469725"/>
            <a:ext cx="4586085" cy="5897208"/>
            <a:chOff x="6901795" y="469725"/>
            <a:chExt cx="4586085" cy="5897208"/>
          </a:xfrm>
          <a:solidFill>
            <a:srgbClr val="00B0F0"/>
          </a:solidFill>
        </p:grpSpPr>
        <p:sp>
          <p:nvSpPr>
            <p:cNvPr id="14" name="Rectangle 13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75" y="4354365"/>
              <a:ext cx="44774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9600" dirty="0"/>
                <a:t>33%</a:t>
              </a:r>
              <a:endParaRPr lang="en-GB" sz="96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9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60004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9</a:t>
            </a:r>
          </a:p>
        </p:txBody>
      </p:sp>
    </p:spTree>
    <p:extLst>
      <p:ext uri="{BB962C8B-B14F-4D97-AF65-F5344CB8AC3E}">
        <p14:creationId xmlns:p14="http://schemas.microsoft.com/office/powerpoint/2010/main" val="23677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4" y="469725"/>
            <a:ext cx="4477407" cy="5897208"/>
            <a:chOff x="6901794" y="469725"/>
            <a:chExt cx="4477407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1794" y="4102037"/>
              <a:ext cx="44774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6000" dirty="0">
                  <a:cs typeface="Arial" panose="020B0604020202020204" pitchFamily="34" charset="0"/>
                </a:rPr>
                <a:t>Between </a:t>
              </a:r>
            </a:p>
            <a:p>
              <a:pPr lvl="0" algn="ctr"/>
              <a:r>
                <a:rPr lang="en-GB" sz="6000" dirty="0">
                  <a:cs typeface="Arial" panose="020B0604020202020204" pitchFamily="34" charset="0"/>
                </a:rPr>
                <a:t>51% - 75%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016531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42126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365009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627730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10</a:t>
            </a:r>
          </a:p>
        </p:txBody>
      </p:sp>
    </p:spTree>
    <p:extLst>
      <p:ext uri="{BB962C8B-B14F-4D97-AF65-F5344CB8AC3E}">
        <p14:creationId xmlns:p14="http://schemas.microsoft.com/office/powerpoint/2010/main" val="18863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4" y="469725"/>
            <a:ext cx="4477407" cy="5897208"/>
            <a:chOff x="6901794" y="469725"/>
            <a:chExt cx="4477407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1794" y="4354365"/>
              <a:ext cx="44774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9600" dirty="0">
                  <a:cs typeface="Arial" panose="020B0604020202020204" pitchFamily="34" charset="0"/>
                </a:rPr>
                <a:t>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01795" y="469725"/>
            <a:ext cx="4477406" cy="5897208"/>
            <a:chOff x="6901795" y="469725"/>
            <a:chExt cx="4477406" cy="5897208"/>
          </a:xfrm>
        </p:grpSpPr>
        <p:sp>
          <p:nvSpPr>
            <p:cNvPr id="20" name="Rectangle 19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ular Callout 1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1795" y="4027831"/>
              <a:ext cx="447740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200" dirty="0"/>
                <a:t>Respecting different people’s individual identities, culture, race, gender and beliefs.</a:t>
              </a:r>
              <a:endParaRPr lang="en-GB" sz="32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320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098748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626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01795" y="469725"/>
            <a:ext cx="4477406" cy="5897208"/>
            <a:chOff x="6901795" y="469725"/>
            <a:chExt cx="4477406" cy="5897208"/>
          </a:xfrm>
          <a:solidFill>
            <a:srgbClr val="00B0F0"/>
          </a:solidFill>
        </p:grpSpPr>
        <p:sp>
          <p:nvSpPr>
            <p:cNvPr id="27" name="Rectangle 26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ular Callout 27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01795" y="4203174"/>
              <a:ext cx="44774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600" dirty="0"/>
                <a:t>Culture, gender, class, race, disability and personality.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3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64006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25510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4" y="469725"/>
            <a:ext cx="4477407" cy="5897208"/>
            <a:chOff x="6901794" y="469725"/>
            <a:chExt cx="4477407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1794" y="4058609"/>
              <a:ext cx="44774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600" dirty="0"/>
                <a:t>Learning from people’s different backgrounds, cultures and experiences.</a:t>
              </a:r>
              <a:endPara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UNTDOWN SHOR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870" y="6858000"/>
            <a:ext cx="609600" cy="609600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604197"/>
              </p:ext>
            </p:extLst>
          </p:nvPr>
        </p:nvGraphicFramePr>
        <p:xfrm>
          <a:off x="435825" y="1089212"/>
          <a:ext cx="11277204" cy="5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126123" y="157656"/>
            <a:ext cx="3423901" cy="1106368"/>
          </a:xfrm>
          <a:prstGeom prst="wedgeRectCallout">
            <a:avLst>
              <a:gd name="adj1" fmla="val -5989"/>
              <a:gd name="adj2" fmla="val 75212"/>
            </a:avLst>
          </a:prstGeom>
          <a:pattFill prst="pct5">
            <a:fgClr>
              <a:schemeClr val="lt1"/>
            </a:fgClr>
            <a:bgClr>
              <a:schemeClr val="bg1"/>
            </a:bgClr>
          </a:pattFill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howcard Gothic" panose="04020904020102020604" pitchFamily="82" charset="0"/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20659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8462" y="6858000"/>
            <a:ext cx="609600" cy="60960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 rot="21295295">
            <a:off x="278221" y="381226"/>
            <a:ext cx="6585511" cy="6063063"/>
          </a:xfrm>
          <a:prstGeom prst="irregularSeal1">
            <a:avLst/>
          </a:prstGeom>
          <a:solidFill>
            <a:srgbClr val="33CC33"/>
          </a:solidFill>
          <a:ln w="57150"/>
          <a:effectLst>
            <a:outerShdw blurRad="50800" dist="127000" dir="2700000" algn="tl" rotWithShape="0">
              <a:srgbClr val="FF0066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5400" dirty="0">
              <a:latin typeface="Showcard Gothic" panose="040209040201020206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33" y="2012128"/>
            <a:ext cx="445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Our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Survey </a:t>
            </a:r>
          </a:p>
          <a:p>
            <a:pPr algn="ctr"/>
            <a:r>
              <a:rPr lang="en-GB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Said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01794" y="469725"/>
            <a:ext cx="4477407" cy="5897208"/>
            <a:chOff x="6901794" y="469725"/>
            <a:chExt cx="4477407" cy="5897208"/>
          </a:xfrm>
          <a:solidFill>
            <a:srgbClr val="00B0F0"/>
          </a:solidFill>
        </p:grpSpPr>
        <p:sp>
          <p:nvSpPr>
            <p:cNvPr id="15" name="Rectangle 14"/>
            <p:cNvSpPr/>
            <p:nvPr/>
          </p:nvSpPr>
          <p:spPr>
            <a:xfrm>
              <a:off x="6901796" y="3776133"/>
              <a:ext cx="4477405" cy="2590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6901795" y="469725"/>
              <a:ext cx="4477405" cy="3084805"/>
            </a:xfrm>
            <a:prstGeom prst="wedgeRectCallou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0" b="1" dirty="0">
                  <a:ln w="28575">
                    <a:solidFill>
                      <a:sysClr val="windowText" lastClr="000000"/>
                    </a:solidFill>
                  </a:ln>
                  <a:latin typeface="Showcard Gothic" panose="04020904020102020604" pitchFamily="82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1794" y="4169699"/>
              <a:ext cx="44774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/>
                <a:t>Sometimes diversity is used to highlight differences and separate people to discriminate against them.</a:t>
              </a:r>
              <a:endParaRPr lang="en-GB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4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CE55E711060459C1EDD1FA44CE768" ma:contentTypeVersion="" ma:contentTypeDescription="Create a new document." ma:contentTypeScope="" ma:versionID="72c247cbfc0d68789402be9be7eaea1a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f734f00214533bfc0aaa53e972b9ec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0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E18B36A-0E73-43EB-BA7D-C02728129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B400D1-FA06-4D05-AB63-D44833B24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A64D70-208C-4FB4-99D3-934F9BEE0BF8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749</Words>
  <Application>Microsoft Office PowerPoint</Application>
  <PresentationFormat>Widescreen</PresentationFormat>
  <Paragraphs>185</Paragraphs>
  <Slides>21</Slides>
  <Notes>21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Cafcass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Jennifer - Cafcass</dc:creator>
  <cp:lastModifiedBy>Taytula Burke</cp:lastModifiedBy>
  <cp:revision>34</cp:revision>
  <dcterms:created xsi:type="dcterms:W3CDTF">2017-04-28T09:36:18Z</dcterms:created>
  <dcterms:modified xsi:type="dcterms:W3CDTF">2018-07-20T07:26:01Z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0x01010061FCE55E711060459C1EDD1FA44CE768</vt:lpwstr>
  </property>
</Properties>
</file>