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6" d="100"/>
          <a:sy n="96" d="100"/>
        </p:scale>
        <p:origin x="54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cera, Christopher" userId="8e663498-028b-49f1-b7ea-a8cdc4b6c433" providerId="ADAL" clId="{D8E59CFD-B48D-47DA-A733-5D996A987742}"/>
    <pc:docChg chg="custSel modSld">
      <pc:chgData name="Macera, Christopher" userId="8e663498-028b-49f1-b7ea-a8cdc4b6c433" providerId="ADAL" clId="{D8E59CFD-B48D-47DA-A733-5D996A987742}" dt="2020-11-30T19:50:42.366" v="7" actId="478"/>
      <pc:docMkLst>
        <pc:docMk/>
      </pc:docMkLst>
      <pc:sldChg chg="delSp">
        <pc:chgData name="Macera, Christopher" userId="8e663498-028b-49f1-b7ea-a8cdc4b6c433" providerId="ADAL" clId="{D8E59CFD-B48D-47DA-A733-5D996A987742}" dt="2020-11-30T19:50:31.318" v="1" actId="478"/>
        <pc:sldMkLst>
          <pc:docMk/>
          <pc:sldMk cId="2624479381" sldId="256"/>
        </pc:sldMkLst>
        <pc:spChg chg="del">
          <ac:chgData name="Macera, Christopher" userId="8e663498-028b-49f1-b7ea-a8cdc4b6c433" providerId="ADAL" clId="{D8E59CFD-B48D-47DA-A733-5D996A987742}" dt="2020-11-30T19:50:28.142" v="0" actId="478"/>
          <ac:spMkLst>
            <pc:docMk/>
            <pc:sldMk cId="2624479381" sldId="256"/>
            <ac:spMk id="2" creationId="{AEDFF77B-75C2-453B-A0C3-38FF2730AC78}"/>
          </ac:spMkLst>
        </pc:spChg>
        <pc:spChg chg="del">
          <ac:chgData name="Macera, Christopher" userId="8e663498-028b-49f1-b7ea-a8cdc4b6c433" providerId="ADAL" clId="{D8E59CFD-B48D-47DA-A733-5D996A987742}" dt="2020-11-30T19:50:31.318" v="1" actId="478"/>
          <ac:spMkLst>
            <pc:docMk/>
            <pc:sldMk cId="2624479381" sldId="256"/>
            <ac:spMk id="3" creationId="{C4DE1560-F609-4155-AA9D-333A282DE750}"/>
          </ac:spMkLst>
        </pc:spChg>
      </pc:sldChg>
      <pc:sldChg chg="delSp">
        <pc:chgData name="Macera, Christopher" userId="8e663498-028b-49f1-b7ea-a8cdc4b6c433" providerId="ADAL" clId="{D8E59CFD-B48D-47DA-A733-5D996A987742}" dt="2020-11-30T19:50:35.510" v="3" actId="478"/>
        <pc:sldMkLst>
          <pc:docMk/>
          <pc:sldMk cId="2338552660" sldId="257"/>
        </pc:sldMkLst>
        <pc:spChg chg="del">
          <ac:chgData name="Macera, Christopher" userId="8e663498-028b-49f1-b7ea-a8cdc4b6c433" providerId="ADAL" clId="{D8E59CFD-B48D-47DA-A733-5D996A987742}" dt="2020-11-30T19:50:33.814" v="2" actId="478"/>
          <ac:spMkLst>
            <pc:docMk/>
            <pc:sldMk cId="2338552660" sldId="257"/>
            <ac:spMk id="2" creationId="{A350DFA3-D8C5-48FE-A453-AD9AC9DCCA1F}"/>
          </ac:spMkLst>
        </pc:spChg>
        <pc:spChg chg="del">
          <ac:chgData name="Macera, Christopher" userId="8e663498-028b-49f1-b7ea-a8cdc4b6c433" providerId="ADAL" clId="{D8E59CFD-B48D-47DA-A733-5D996A987742}" dt="2020-11-30T19:50:35.510" v="3" actId="478"/>
          <ac:spMkLst>
            <pc:docMk/>
            <pc:sldMk cId="2338552660" sldId="257"/>
            <ac:spMk id="3" creationId="{418203DD-5FC8-4CF3-B92C-2EA9FBCE949D}"/>
          </ac:spMkLst>
        </pc:spChg>
      </pc:sldChg>
      <pc:sldChg chg="delSp">
        <pc:chgData name="Macera, Christopher" userId="8e663498-028b-49f1-b7ea-a8cdc4b6c433" providerId="ADAL" clId="{D8E59CFD-B48D-47DA-A733-5D996A987742}" dt="2020-11-30T19:50:38.845" v="5" actId="478"/>
        <pc:sldMkLst>
          <pc:docMk/>
          <pc:sldMk cId="3262959775" sldId="258"/>
        </pc:sldMkLst>
        <pc:spChg chg="del">
          <ac:chgData name="Macera, Christopher" userId="8e663498-028b-49f1-b7ea-a8cdc4b6c433" providerId="ADAL" clId="{D8E59CFD-B48D-47DA-A733-5D996A987742}" dt="2020-11-30T19:50:38.845" v="5" actId="478"/>
          <ac:spMkLst>
            <pc:docMk/>
            <pc:sldMk cId="3262959775" sldId="258"/>
            <ac:spMk id="2" creationId="{BC21514D-6962-4F5A-9EA8-950DCE19673E}"/>
          </ac:spMkLst>
        </pc:spChg>
        <pc:spChg chg="del">
          <ac:chgData name="Macera, Christopher" userId="8e663498-028b-49f1-b7ea-a8cdc4b6c433" providerId="ADAL" clId="{D8E59CFD-B48D-47DA-A733-5D996A987742}" dt="2020-11-30T19:50:37.575" v="4" actId="478"/>
          <ac:spMkLst>
            <pc:docMk/>
            <pc:sldMk cId="3262959775" sldId="258"/>
            <ac:spMk id="3" creationId="{3D6A5500-8225-4688-8481-F23F73921EE4}"/>
          </ac:spMkLst>
        </pc:spChg>
      </pc:sldChg>
      <pc:sldChg chg="delSp">
        <pc:chgData name="Macera, Christopher" userId="8e663498-028b-49f1-b7ea-a8cdc4b6c433" providerId="ADAL" clId="{D8E59CFD-B48D-47DA-A733-5D996A987742}" dt="2020-11-30T19:50:42.366" v="7" actId="478"/>
        <pc:sldMkLst>
          <pc:docMk/>
          <pc:sldMk cId="3013977560" sldId="259"/>
        </pc:sldMkLst>
        <pc:spChg chg="del">
          <ac:chgData name="Macera, Christopher" userId="8e663498-028b-49f1-b7ea-a8cdc4b6c433" providerId="ADAL" clId="{D8E59CFD-B48D-47DA-A733-5D996A987742}" dt="2020-11-30T19:50:42.366" v="7" actId="478"/>
          <ac:spMkLst>
            <pc:docMk/>
            <pc:sldMk cId="3013977560" sldId="259"/>
            <ac:spMk id="2" creationId="{083A475E-BA54-4C32-9F48-2AAE6FB0752F}"/>
          </ac:spMkLst>
        </pc:spChg>
        <pc:spChg chg="del">
          <ac:chgData name="Macera, Christopher" userId="8e663498-028b-49f1-b7ea-a8cdc4b6c433" providerId="ADAL" clId="{D8E59CFD-B48D-47DA-A733-5D996A987742}" dt="2020-11-30T19:50:41.142" v="6" actId="478"/>
          <ac:spMkLst>
            <pc:docMk/>
            <pc:sldMk cId="3013977560" sldId="259"/>
            <ac:spMk id="3" creationId="{2AD58B02-BA0D-4739-BB5E-6667F9620C7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48DD6-5153-4BEB-B0E3-6647B497B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BE8C7D-4298-4F95-993F-D42FFC1199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26C6C-160D-4461-8E38-9BFD78E09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BF41-CE6C-473C-8801-DF008BEC68B5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6E5E1-F16D-4DB7-A8E0-162B583C8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08A2C-EEC3-4BD2-B4BE-CCB68475D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36FB-3AF9-4AE3-A806-60BE80C3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75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28EB7-3FF5-4203-85C8-686659220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4AF13E-8003-4140-9349-02F9FE817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88738-559E-40C0-B86C-F5B69B109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BF41-CE6C-473C-8801-DF008BEC68B5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65587-EF9E-4309-A71F-6FED4E851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6E9E5-16E1-4903-9886-249F9EB01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36FB-3AF9-4AE3-A806-60BE80C3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13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BAA284-86AC-47BE-A632-79D128FA6D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B183C-1CF3-47C6-A33E-6F101B55F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96EDB-1B8A-41A3-9434-2E490C6A1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BF41-CE6C-473C-8801-DF008BEC68B5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EC162-D45C-45C7-A810-09B474C73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7141C-597D-4B50-8B5B-5A64665BE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36FB-3AF9-4AE3-A806-60BE80C3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9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26BEC-FE4D-4A91-99AE-D1DFAC983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F4A61-FD05-4D75-A6EA-48D68EED5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767F7-DE82-4822-967B-6E02B3F26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BF41-CE6C-473C-8801-DF008BEC68B5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0AA92-1ABB-4C69-8B03-B1004EA9A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3944D-2715-4F78-89CD-DD5545CBB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36FB-3AF9-4AE3-A806-60BE80C3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26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E2996-3D31-495B-9507-968611C67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0F1EC3-F672-42E7-8D52-598DD3000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66877-FE0F-4C60-A052-5C5C2A85C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BF41-CE6C-473C-8801-DF008BEC68B5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CD58A-DAF9-4661-A148-B8ECE80D0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DA6B4-321D-42CA-83C6-7EE2A700F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36FB-3AF9-4AE3-A806-60BE80C3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166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3F184-E312-4ED1-A4FC-525E806C6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874E4-DE6A-4375-9D03-D1668FFF22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3CFECA-7391-477C-8ED1-282501891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14C761-96C4-42F7-8A72-71AF9F1B4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BF41-CE6C-473C-8801-DF008BEC68B5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7CEC84-887B-4D71-9D39-48944E8E4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EDE5F4-44F2-482D-90C2-A42B4207E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36FB-3AF9-4AE3-A806-60BE80C3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098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71C49-7A88-4BF0-9071-8BA3CAA3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70E8B-32E1-45F1-AD70-4C72FCA99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62509E-8BD0-4EDA-973A-5C75B047FE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4381A2-664A-483E-B013-9C91440E4C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4CA233-0292-49D3-BC12-8672390357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41ECD0-49F6-4082-92F8-27405D4DA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BF41-CE6C-473C-8801-DF008BEC68B5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8C84E2-AF09-42AC-92E1-1D082B89A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DDE6C0-FFB9-4F88-9082-7CA9E067B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36FB-3AF9-4AE3-A806-60BE80C3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33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1BA49-86D7-4269-9C61-FB538ACCC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4B1C8C-CA46-41B3-AA16-F5D4F0378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BF41-CE6C-473C-8801-DF008BEC68B5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6C4DC8-CBA4-457F-AE9F-DEB2EFE0B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68C57F-2573-488A-8F0F-406A07F36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36FB-3AF9-4AE3-A806-60BE80C3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46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9D8647-F601-44CD-8154-32EFB7D1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BF41-CE6C-473C-8801-DF008BEC68B5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B01E0F-EC3E-4E77-9CBE-C673D53BC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3D50F-C545-4FB4-BDB4-E942B7DEF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36FB-3AF9-4AE3-A806-60BE80C3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49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822DF-DF06-4E8A-AA77-EC232CDAD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2170A-583C-466E-BDE7-BAC16A609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CA06A-DE26-496E-8571-F7740E934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247AF4-1095-4A0E-A107-81027105E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BF41-CE6C-473C-8801-DF008BEC68B5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95D04F-D762-48DD-91C9-68F1219FF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79603A-7B60-4BA1-B10B-2400F910E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36FB-3AF9-4AE3-A806-60BE80C3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86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FD961-75E5-4C93-AFE5-C7AB4E25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FA7D2F-0EDD-421E-A2EC-46EAD14A01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47EDFF-87EE-44EF-BFAE-C91D92486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40EDF1-3367-4250-82B6-0A75E4896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BF41-CE6C-473C-8801-DF008BEC68B5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D7855F-A218-48B8-BD0E-118D2C92D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15F947-934F-430C-9004-78FD6A8D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36FB-3AF9-4AE3-A806-60BE80C3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419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3A4FE7-719A-4C30-B886-DD072F808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CE908-F9D1-49D0-9B97-8B3D7D42B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0A017-E6A3-4AB5-A414-A77034880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EBF41-CE6C-473C-8801-DF008BEC68B5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2F978-3471-4E1B-AC8F-41C1B65DC1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45A0A-E37E-4390-B123-CE27DDF6B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F36FB-3AF9-4AE3-A806-60BE80C3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820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A5FEBA8-2110-4A17-9D26-EA14017F861B}"/>
              </a:ext>
            </a:extLst>
          </p:cNvPr>
          <p:cNvSpPr>
            <a:spLocks noGrp="1"/>
          </p:cNvSpPr>
          <p:nvPr/>
        </p:nvSpPr>
        <p:spPr bwMode="auto">
          <a:xfrm>
            <a:off x="748585" y="868543"/>
            <a:ext cx="11131200" cy="51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dirty="0"/>
              <a:t>A 2% Non-consolidated and pensionable payment for staff on pay band maximum</a:t>
            </a:r>
            <a:endParaRPr lang="en-GB" i="1" dirty="0"/>
          </a:p>
        </p:txBody>
      </p:sp>
      <p:pic>
        <p:nvPicPr>
          <p:cNvPr id="5" name="table">
            <a:extLst>
              <a:ext uri="{FF2B5EF4-FFF2-40B4-BE49-F238E27FC236}">
                <a16:creationId xmlns:a16="http://schemas.microsoft.com/office/drawing/2014/main" id="{8AE21AFF-C2CB-44A7-AE84-EB0F257339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341" y="1613626"/>
            <a:ext cx="8592896" cy="363074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BD0F389C-E268-44FB-A65E-A226338BA8ED}"/>
              </a:ext>
            </a:extLst>
          </p:cNvPr>
          <p:cNvSpPr txBox="1">
            <a:spLocks/>
          </p:cNvSpPr>
          <p:nvPr/>
        </p:nvSpPr>
        <p:spPr bwMode="auto">
          <a:xfrm>
            <a:off x="312215" y="5478283"/>
            <a:ext cx="11131200" cy="51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These changes primarily benefit: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b="0" dirty="0">
                <a:solidFill>
                  <a:schemeClr val="tx1"/>
                </a:solidFill>
              </a:rPr>
              <a:t>Those not in receipt of pay progression as at 31 March 2020 due to being at the top of their band.</a:t>
            </a:r>
          </a:p>
        </p:txBody>
      </p:sp>
    </p:spTree>
    <p:extLst>
      <p:ext uri="{BB962C8B-B14F-4D97-AF65-F5344CB8AC3E}">
        <p14:creationId xmlns:p14="http://schemas.microsoft.com/office/powerpoint/2010/main" val="2624479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66DD0AB-3A0E-4297-BCE4-B2400D63A477}"/>
              </a:ext>
            </a:extLst>
          </p:cNvPr>
          <p:cNvSpPr>
            <a:spLocks noGrp="1"/>
          </p:cNvSpPr>
          <p:nvPr/>
        </p:nvSpPr>
        <p:spPr bwMode="auto">
          <a:xfrm>
            <a:off x="632159" y="597366"/>
            <a:ext cx="11552322" cy="51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dirty="0"/>
              <a:t>New 20/21 Pay Band Minima</a:t>
            </a:r>
            <a:br>
              <a:rPr lang="en-GB" dirty="0"/>
            </a:br>
            <a:r>
              <a:rPr lang="en-GB" sz="1800" i="1" dirty="0"/>
              <a:t>After removal of all minimum points from Pay Bands (plus step 2 in Band A and B)</a:t>
            </a:r>
          </a:p>
        </p:txBody>
      </p:sp>
      <p:pic>
        <p:nvPicPr>
          <p:cNvPr id="5" name="table">
            <a:extLst>
              <a:ext uri="{FF2B5EF4-FFF2-40B4-BE49-F238E27FC236}">
                <a16:creationId xmlns:a16="http://schemas.microsoft.com/office/drawing/2014/main" id="{57E33621-F1E8-47ED-AD61-6A7214969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451" y="1315260"/>
            <a:ext cx="7136060" cy="370884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F77547B-2CF9-4729-9A6F-A328D26D28BD}"/>
              </a:ext>
            </a:extLst>
          </p:cNvPr>
          <p:cNvSpPr/>
          <p:nvPr/>
        </p:nvSpPr>
        <p:spPr>
          <a:xfrm>
            <a:off x="7520" y="5091083"/>
            <a:ext cx="10999304" cy="116955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prstClr val="black"/>
                </a:solidFill>
              </a:rPr>
              <a:t>These changes primarily benefit: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Those not eligible for pay progression as at 31 March 2020 due to being in band &lt;6 months;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Those new starters who joined since 1 April 2020 as they will get uplifted to the new minima;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Those who have recently been promoted to a new band as they will get uplifted to the new minima in their band (if they joined at the minima).</a:t>
            </a:r>
          </a:p>
        </p:txBody>
      </p:sp>
    </p:spTree>
    <p:extLst>
      <p:ext uri="{BB962C8B-B14F-4D97-AF65-F5344CB8AC3E}">
        <p14:creationId xmlns:p14="http://schemas.microsoft.com/office/powerpoint/2010/main" val="2338552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66DD0AB-3A0E-4297-BCE4-B2400D63A477}"/>
              </a:ext>
            </a:extLst>
          </p:cNvPr>
          <p:cNvSpPr>
            <a:spLocks noGrp="1"/>
          </p:cNvSpPr>
          <p:nvPr/>
        </p:nvSpPr>
        <p:spPr bwMode="auto">
          <a:xfrm>
            <a:off x="671817" y="626053"/>
            <a:ext cx="11131200" cy="51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dirty="0"/>
              <a:t>Changes to Pay Band 1</a:t>
            </a:r>
            <a:endParaRPr lang="en-GB" sz="2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B1CC4E-9A15-4188-99B6-54C0EC209467}"/>
              </a:ext>
            </a:extLst>
          </p:cNvPr>
          <p:cNvSpPr txBox="1">
            <a:spLocks/>
          </p:cNvSpPr>
          <p:nvPr/>
        </p:nvSpPr>
        <p:spPr bwMode="auto">
          <a:xfrm>
            <a:off x="655495" y="5513330"/>
            <a:ext cx="11133667" cy="718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pic>
        <p:nvPicPr>
          <p:cNvPr id="6" name="table">
            <a:extLst>
              <a:ext uri="{FF2B5EF4-FFF2-40B4-BE49-F238E27FC236}">
                <a16:creationId xmlns:a16="http://schemas.microsoft.com/office/drawing/2014/main" id="{D27EDBE8-B8F0-4386-A7DF-676255487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014" y="1916836"/>
            <a:ext cx="7494820" cy="124570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6255E0A-AE2A-4AC9-819C-46697D7A0A67}"/>
              </a:ext>
            </a:extLst>
          </p:cNvPr>
          <p:cNvSpPr/>
          <p:nvPr/>
        </p:nvSpPr>
        <p:spPr>
          <a:xfrm>
            <a:off x="388983" y="3556793"/>
            <a:ext cx="10999304" cy="138499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prstClr val="black"/>
                </a:solidFill>
              </a:rPr>
              <a:t>To note: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All staff in Pay Band 1 as at 31 Mar 20 will be moved to a spot rate of £18,174;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The minima will be removed as per the previous proposal, and the remaining step will be revalorised up to £18,174;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Staff that were already at the top of Pay Band 1 at 31 March 2020 will not be eligible to receive the non-consolidated payment, as the revalorisation represents at least a 2.3% increase for those at the maximum of pay scale.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959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ble">
            <a:extLst>
              <a:ext uri="{FF2B5EF4-FFF2-40B4-BE49-F238E27FC236}">
                <a16:creationId xmlns:a16="http://schemas.microsoft.com/office/drawing/2014/main" id="{A59C3F51-E1B8-442E-9084-1CABBA3BC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146" y="1303533"/>
            <a:ext cx="10755980" cy="378522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A68AA2E-1641-47D9-8013-A314B2ACF4B7}"/>
              </a:ext>
            </a:extLst>
          </p:cNvPr>
          <p:cNvSpPr>
            <a:spLocks noGrp="1"/>
          </p:cNvSpPr>
          <p:nvPr/>
        </p:nvSpPr>
        <p:spPr bwMode="auto">
          <a:xfrm>
            <a:off x="758894" y="749456"/>
            <a:ext cx="111299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dirty="0"/>
              <a:t>New pay scales from 1 April 2020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3B8F63-89A7-465E-B74B-D6A27B7AFD38}"/>
              </a:ext>
            </a:extLst>
          </p:cNvPr>
          <p:cNvSpPr/>
          <p:nvPr/>
        </p:nvSpPr>
        <p:spPr>
          <a:xfrm>
            <a:off x="303143" y="5369879"/>
            <a:ext cx="10999304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prstClr val="black"/>
                </a:solidFill>
              </a:rPr>
              <a:t>To note: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All pay band minima removed (thereby making the 19/20 year PB step 2 the new minima);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Pay Band A and B step 2 also removed. </a:t>
            </a:r>
          </a:p>
        </p:txBody>
      </p:sp>
    </p:spTree>
    <p:extLst>
      <p:ext uri="{BB962C8B-B14F-4D97-AF65-F5344CB8AC3E}">
        <p14:creationId xmlns:p14="http://schemas.microsoft.com/office/powerpoint/2010/main" val="3013977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922EB907BF7647A15E9E596EB6F4A8" ma:contentTypeVersion="12" ma:contentTypeDescription="Create a new document." ma:contentTypeScope="" ma:versionID="596e9ad083a55a023fc61002c3f996e3">
  <xsd:schema xmlns:xsd="http://www.w3.org/2001/XMLSchema" xmlns:xs="http://www.w3.org/2001/XMLSchema" xmlns:p="http://schemas.microsoft.com/office/2006/metadata/properties" xmlns:ns3="6d9747af-f428-4074-845e-83f69a7eefae" xmlns:ns4="3c9ee1b6-782a-4b12-971b-2f2e7634db34" targetNamespace="http://schemas.microsoft.com/office/2006/metadata/properties" ma:root="true" ma:fieldsID="9c0f3f96f6e2b9e5ba3d6a1e7995b1f6" ns3:_="" ns4:_="">
    <xsd:import namespace="6d9747af-f428-4074-845e-83f69a7eefae"/>
    <xsd:import namespace="3c9ee1b6-782a-4b12-971b-2f2e7634db3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747af-f428-4074-845e-83f69a7eef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9ee1b6-782a-4b12-971b-2f2e7634db3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0BC430-75AE-419E-83AF-8D47BBB20D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9747af-f428-4074-845e-83f69a7eefae"/>
    <ds:schemaRef ds:uri="3c9ee1b6-782a-4b12-971b-2f2e7634db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914027-D5CA-4FA9-B0B9-ADAF905757B1}">
  <ds:schemaRefs>
    <ds:schemaRef ds:uri="6d9747af-f428-4074-845e-83f69a7eefae"/>
    <ds:schemaRef ds:uri="http://purl.org/dc/terms/"/>
    <ds:schemaRef ds:uri="3c9ee1b6-782a-4b12-971b-2f2e7634db34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FFE2CD6-6C94-42FA-BA2A-D748FD1855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254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Macera, Christopher</dc:creator>
  <cp:lastModifiedBy>Macera, Christopher</cp:lastModifiedBy>
  <cp:revision>1</cp:revision>
  <dcterms:created xsi:type="dcterms:W3CDTF">2020-11-30T19:48:28Z</dcterms:created>
  <dcterms:modified xsi:type="dcterms:W3CDTF">2020-11-30T19:50:47Z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0x0101007B922EB907BF7647A15E9E596EB6F4A8</vt:lpwstr>
  </property>
</Properties>
</file>